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1" r:id="rId4"/>
    <p:sldMasterId id="2147483884" r:id="rId5"/>
    <p:sldMasterId id="2147483886" r:id="rId6"/>
    <p:sldMasterId id="2147483888" r:id="rId7"/>
    <p:sldMasterId id="2147483751" r:id="rId8"/>
    <p:sldMasterId id="2147483852" r:id="rId9"/>
  </p:sldMasterIdLst>
  <p:notesMasterIdLst>
    <p:notesMasterId r:id="rId24"/>
  </p:notesMasterIdLst>
  <p:handoutMasterIdLst>
    <p:handoutMasterId r:id="rId25"/>
  </p:handoutMasterIdLst>
  <p:sldIdLst>
    <p:sldId id="289" r:id="rId10"/>
    <p:sldId id="291" r:id="rId11"/>
    <p:sldId id="302" r:id="rId12"/>
    <p:sldId id="304" r:id="rId13"/>
    <p:sldId id="295" r:id="rId14"/>
    <p:sldId id="303" r:id="rId15"/>
    <p:sldId id="294" r:id="rId16"/>
    <p:sldId id="299" r:id="rId17"/>
    <p:sldId id="297" r:id="rId18"/>
    <p:sldId id="301" r:id="rId19"/>
    <p:sldId id="298" r:id="rId20"/>
    <p:sldId id="296" r:id="rId21"/>
    <p:sldId id="306" r:id="rId22"/>
    <p:sldId id="290" r:id="rId23"/>
  </p:sldIdLst>
  <p:sldSz cx="12192000" cy="6858000"/>
  <p:notesSz cx="6858000" cy="9144000"/>
  <p:embeddedFontLst>
    <p:embeddedFont>
      <p:font typeface="KBH" panose="00000500000000000000" pitchFamily="2" charset="0"/>
      <p:regular r:id="rId26"/>
      <p:bold r:id="rId27"/>
      <p:italic r:id="rId28"/>
      <p:boldItalic r:id="rId29"/>
    </p:embeddedFont>
    <p:embeddedFont>
      <p:font typeface="KBH Black" panose="00000A00000000000000" pitchFamily="2" charset="0"/>
      <p:bold r:id="rId30"/>
      <p:italic r:id="rId31"/>
      <p:boldItalic r:id="rId32"/>
    </p:embeddedFont>
    <p:embeddedFont>
      <p:font typeface="KBH Medium" panose="00000600000000000000" pitchFamily="2" charset="0"/>
      <p:regular r:id="rId33"/>
      <p:italic r:id="rId34"/>
    </p:embeddedFont>
    <p:embeddedFont>
      <p:font typeface="KBH Tekst" panose="00000500000000000000" pitchFamily="2"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CE69DA2B-20AF-4369-9C33-347976838283}">
          <p14:sldIdLst>
            <p14:sldId id="289"/>
          </p14:sldIdLst>
        </p14:section>
        <p14:section name="Indledning og formål" id="{1F429865-516F-4B29-9157-C1191C13C312}">
          <p14:sldIdLst>
            <p14:sldId id="291"/>
          </p14:sldIdLst>
        </p14:section>
        <p14:section name="Information om materialet" id="{5B19F577-8A08-48A7-8E7B-F63331F252C9}">
          <p14:sldIdLst>
            <p14:sldId id="302"/>
            <p14:sldId id="304"/>
            <p14:sldId id="295"/>
            <p14:sldId id="303"/>
          </p14:sldIdLst>
        </p14:section>
        <p14:section name="Fælles refleksion i ledergruppen" id="{F35E94E2-7F43-492B-ABA6-36CAE8F65114}">
          <p14:sldIdLst>
            <p14:sldId id="294"/>
            <p14:sldId id="299"/>
            <p14:sldId id="297"/>
            <p14:sldId id="301"/>
            <p14:sldId id="298"/>
          </p14:sldIdLst>
        </p14:section>
        <p14:section name="Opsamling" id="{9A4BFB17-9E56-495A-8B8E-FC07D1469522}">
          <p14:sldIdLst>
            <p14:sldId id="296"/>
            <p14:sldId id="306"/>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B03"/>
    <a:srgbClr val="69C8F3"/>
    <a:srgbClr val="B9AAAA"/>
    <a:srgbClr val="000000"/>
    <a:srgbClr val="000E2F"/>
    <a:srgbClr val="55B1BE"/>
    <a:srgbClr val="F2F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2BC0C-3477-4A87-AF1B-F2E491F63AE7}" v="186" dt="2024-12-11T15:00:38.992"/>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Mørkt layout 2 - Markering 1/Marker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600" autoAdjust="0"/>
  </p:normalViewPr>
  <p:slideViewPr>
    <p:cSldViewPr snapToGrid="0" showGuides="1">
      <p:cViewPr varScale="1">
        <p:scale>
          <a:sx n="58" d="100"/>
          <a:sy n="58" d="100"/>
        </p:scale>
        <p:origin x="988" y="56"/>
      </p:cViewPr>
      <p:guideLst/>
    </p:cSldViewPr>
  </p:slideViewPr>
  <p:notesTextViewPr>
    <p:cViewPr>
      <p:scale>
        <a:sx n="1" d="1"/>
        <a:sy n="1" d="1"/>
      </p:scale>
      <p:origin x="0" y="0"/>
    </p:cViewPr>
  </p:notesTextViewPr>
  <p:sorterViewPr>
    <p:cViewPr>
      <p:scale>
        <a:sx n="110" d="100"/>
        <a:sy n="110" d="100"/>
      </p:scale>
      <p:origin x="0" y="-435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1.fntdata"/><Relationship Id="rId39" Type="http://schemas.openxmlformats.org/officeDocument/2006/relationships/commentAuthors" Target="commentAuthors.xml"/><Relationship Id="rId21" Type="http://schemas.openxmlformats.org/officeDocument/2006/relationships/slide" Target="slides/slide12.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8/10/relationships/authors" Target="authors.xml"/><Relationship Id="rId20" Type="http://schemas.openxmlformats.org/officeDocument/2006/relationships/slide" Target="slides/slide11.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e Rosa Balslev Grage" userId="537cc940-f2dc-4180-91f0-63099e83faf5" providerId="ADAL" clId="{CE72BC0C-3477-4A87-AF1B-F2E491F63AE7}"/>
    <pc:docChg chg="undo custSel addSld delSld modSld sldOrd addSection modSection">
      <pc:chgData name="Stine Rosa Balslev Grage" userId="537cc940-f2dc-4180-91f0-63099e83faf5" providerId="ADAL" clId="{CE72BC0C-3477-4A87-AF1B-F2E491F63AE7}" dt="2024-12-11T15:01:49.498" v="3648" actId="404"/>
      <pc:docMkLst>
        <pc:docMk/>
      </pc:docMkLst>
      <pc:sldChg chg="del">
        <pc:chgData name="Stine Rosa Balslev Grage" userId="537cc940-f2dc-4180-91f0-63099e83faf5" providerId="ADAL" clId="{CE72BC0C-3477-4A87-AF1B-F2E491F63AE7}" dt="2024-12-10T09:35:20.797" v="689" actId="47"/>
        <pc:sldMkLst>
          <pc:docMk/>
          <pc:sldMk cId="267300369" sldId="286"/>
        </pc:sldMkLst>
      </pc:sldChg>
      <pc:sldChg chg="addSp modSp mod">
        <pc:chgData name="Stine Rosa Balslev Grage" userId="537cc940-f2dc-4180-91f0-63099e83faf5" providerId="ADAL" clId="{CE72BC0C-3477-4A87-AF1B-F2E491F63AE7}" dt="2024-12-10T09:36:26.297" v="801" actId="20577"/>
        <pc:sldMkLst>
          <pc:docMk/>
          <pc:sldMk cId="1980858580" sldId="289"/>
        </pc:sldMkLst>
        <pc:spChg chg="add mod">
          <ac:chgData name="Stine Rosa Balslev Grage" userId="537cc940-f2dc-4180-91f0-63099e83faf5" providerId="ADAL" clId="{CE72BC0C-3477-4A87-AF1B-F2E491F63AE7}" dt="2024-12-10T09:36:26.297" v="801" actId="20577"/>
          <ac:spMkLst>
            <pc:docMk/>
            <pc:sldMk cId="1980858580" sldId="289"/>
            <ac:spMk id="2" creationId="{8DF08F44-E3D2-C3C0-BA93-49E194FECDD6}"/>
          </ac:spMkLst>
        </pc:spChg>
      </pc:sldChg>
      <pc:sldChg chg="ord">
        <pc:chgData name="Stine Rosa Balslev Grage" userId="537cc940-f2dc-4180-91f0-63099e83faf5" providerId="ADAL" clId="{CE72BC0C-3477-4A87-AF1B-F2E491F63AE7}" dt="2024-12-10T09:55:31.831" v="1383"/>
        <pc:sldMkLst>
          <pc:docMk/>
          <pc:sldMk cId="4126771343" sldId="291"/>
        </pc:sldMkLst>
      </pc:sldChg>
      <pc:sldChg chg="del">
        <pc:chgData name="Stine Rosa Balslev Grage" userId="537cc940-f2dc-4180-91f0-63099e83faf5" providerId="ADAL" clId="{CE72BC0C-3477-4A87-AF1B-F2E491F63AE7}" dt="2024-12-10T10:34:36.298" v="2912" actId="47"/>
        <pc:sldMkLst>
          <pc:docMk/>
          <pc:sldMk cId="75265287" sldId="292"/>
        </pc:sldMkLst>
      </pc:sldChg>
      <pc:sldChg chg="del">
        <pc:chgData name="Stine Rosa Balslev Grage" userId="537cc940-f2dc-4180-91f0-63099e83faf5" providerId="ADAL" clId="{CE72BC0C-3477-4A87-AF1B-F2E491F63AE7}" dt="2024-12-10T10:34:39.707" v="2913" actId="47"/>
        <pc:sldMkLst>
          <pc:docMk/>
          <pc:sldMk cId="298677874" sldId="293"/>
        </pc:sldMkLst>
      </pc:sldChg>
      <pc:sldChg chg="addSp modSp mod ord modClrScheme chgLayout">
        <pc:chgData name="Stine Rosa Balslev Grage" userId="537cc940-f2dc-4180-91f0-63099e83faf5" providerId="ADAL" clId="{CE72BC0C-3477-4A87-AF1B-F2E491F63AE7}" dt="2024-12-10T10:30:38.564" v="2907"/>
        <pc:sldMkLst>
          <pc:docMk/>
          <pc:sldMk cId="2955467001" sldId="294"/>
        </pc:sldMkLst>
        <pc:spChg chg="mod">
          <ac:chgData name="Stine Rosa Balslev Grage" userId="537cc940-f2dc-4180-91f0-63099e83faf5" providerId="ADAL" clId="{CE72BC0C-3477-4A87-AF1B-F2E491F63AE7}" dt="2024-12-09T16:02:03.848" v="202" actId="26606"/>
          <ac:spMkLst>
            <pc:docMk/>
            <pc:sldMk cId="2955467001" sldId="294"/>
            <ac:spMk id="2" creationId="{538771C0-92B4-A241-DC4C-49047543FA46}"/>
          </ac:spMkLst>
        </pc:spChg>
        <pc:spChg chg="mod ord modVis">
          <ac:chgData name="Stine Rosa Balslev Grage" userId="537cc940-f2dc-4180-91f0-63099e83faf5" providerId="ADAL" clId="{CE72BC0C-3477-4A87-AF1B-F2E491F63AE7}" dt="2024-12-09T16:02:03.848" v="202" actId="26606"/>
          <ac:spMkLst>
            <pc:docMk/>
            <pc:sldMk cId="2955467001" sldId="294"/>
            <ac:spMk id="3" creationId="{873E626E-C034-711C-A612-AF84A9D12B65}"/>
          </ac:spMkLst>
        </pc:spChg>
        <pc:spChg chg="mod">
          <ac:chgData name="Stine Rosa Balslev Grage" userId="537cc940-f2dc-4180-91f0-63099e83faf5" providerId="ADAL" clId="{CE72BC0C-3477-4A87-AF1B-F2E491F63AE7}" dt="2024-12-09T16:02:03.848" v="202" actId="26606"/>
          <ac:spMkLst>
            <pc:docMk/>
            <pc:sldMk cId="2955467001" sldId="294"/>
            <ac:spMk id="6" creationId="{9ABEC850-FFE4-A537-9B56-71F33C566C36}"/>
          </ac:spMkLst>
        </pc:spChg>
        <pc:spChg chg="add mod">
          <ac:chgData name="Stine Rosa Balslev Grage" userId="537cc940-f2dc-4180-91f0-63099e83faf5" providerId="ADAL" clId="{CE72BC0C-3477-4A87-AF1B-F2E491F63AE7}" dt="2024-12-09T16:02:03.848" v="202" actId="26606"/>
          <ac:spMkLst>
            <pc:docMk/>
            <pc:sldMk cId="2955467001" sldId="294"/>
            <ac:spMk id="13" creationId="{F271047A-A5F2-082D-D50F-6E5095DD6F75}"/>
          </ac:spMkLst>
        </pc:spChg>
        <pc:picChg chg="add mod">
          <ac:chgData name="Stine Rosa Balslev Grage" userId="537cc940-f2dc-4180-91f0-63099e83faf5" providerId="ADAL" clId="{CE72BC0C-3477-4A87-AF1B-F2E491F63AE7}" dt="2024-12-09T16:02:21.802" v="204" actId="207"/>
          <ac:picMkLst>
            <pc:docMk/>
            <pc:sldMk cId="2955467001" sldId="294"/>
            <ac:picMk id="8" creationId="{04733738-AA60-5BBC-51BD-9C4399CD58B2}"/>
          </ac:picMkLst>
        </pc:picChg>
      </pc:sldChg>
      <pc:sldChg chg="addSp modSp mod">
        <pc:chgData name="Stine Rosa Balslev Grage" userId="537cc940-f2dc-4180-91f0-63099e83faf5" providerId="ADAL" clId="{CE72BC0C-3477-4A87-AF1B-F2E491F63AE7}" dt="2024-12-10T09:57:11.875" v="1391" actId="20577"/>
        <pc:sldMkLst>
          <pc:docMk/>
          <pc:sldMk cId="3522648400" sldId="295"/>
        </pc:sldMkLst>
        <pc:spChg chg="add mod">
          <ac:chgData name="Stine Rosa Balslev Grage" userId="537cc940-f2dc-4180-91f0-63099e83faf5" providerId="ADAL" clId="{CE72BC0C-3477-4A87-AF1B-F2E491F63AE7}" dt="2024-12-10T09:11:52.167" v="598" actId="1037"/>
          <ac:spMkLst>
            <pc:docMk/>
            <pc:sldMk cId="3522648400" sldId="295"/>
            <ac:spMk id="2" creationId="{3ABFF763-21F1-D6EC-C73B-5EFE48F167A7}"/>
          </ac:spMkLst>
        </pc:spChg>
        <pc:spChg chg="mod">
          <ac:chgData name="Stine Rosa Balslev Grage" userId="537cc940-f2dc-4180-91f0-63099e83faf5" providerId="ADAL" clId="{CE72BC0C-3477-4A87-AF1B-F2E491F63AE7}" dt="2024-12-10T09:56:58.831" v="1389" actId="208"/>
          <ac:spMkLst>
            <pc:docMk/>
            <pc:sldMk cId="3522648400" sldId="295"/>
            <ac:spMk id="9" creationId="{77DF3DF3-36F4-1742-0C46-39674398802C}"/>
          </ac:spMkLst>
        </pc:spChg>
        <pc:spChg chg="mod">
          <ac:chgData name="Stine Rosa Balslev Grage" userId="537cc940-f2dc-4180-91f0-63099e83faf5" providerId="ADAL" clId="{CE72BC0C-3477-4A87-AF1B-F2E491F63AE7}" dt="2024-12-10T09:56:53.981" v="1388" actId="208"/>
          <ac:spMkLst>
            <pc:docMk/>
            <pc:sldMk cId="3522648400" sldId="295"/>
            <ac:spMk id="10" creationId="{B5C9DDEE-8117-7F3F-F23A-F5412C2FD61E}"/>
          </ac:spMkLst>
        </pc:spChg>
        <pc:spChg chg="mod">
          <ac:chgData name="Stine Rosa Balslev Grage" userId="537cc940-f2dc-4180-91f0-63099e83faf5" providerId="ADAL" clId="{CE72BC0C-3477-4A87-AF1B-F2E491F63AE7}" dt="2024-12-10T09:57:08.880" v="1390" actId="20577"/>
          <ac:spMkLst>
            <pc:docMk/>
            <pc:sldMk cId="3522648400" sldId="295"/>
            <ac:spMk id="15" creationId="{4407E31C-210D-4B51-8BDD-75E2F709F124}"/>
          </ac:spMkLst>
        </pc:spChg>
        <pc:spChg chg="mod">
          <ac:chgData name="Stine Rosa Balslev Grage" userId="537cc940-f2dc-4180-91f0-63099e83faf5" providerId="ADAL" clId="{CE72BC0C-3477-4A87-AF1B-F2E491F63AE7}" dt="2024-12-10T09:57:11.875" v="1391" actId="20577"/>
          <ac:spMkLst>
            <pc:docMk/>
            <pc:sldMk cId="3522648400" sldId="295"/>
            <ac:spMk id="17" creationId="{F9679E3A-26AE-400A-36D2-FB11344D0B0B}"/>
          </ac:spMkLst>
        </pc:spChg>
        <pc:spChg chg="mod">
          <ac:chgData name="Stine Rosa Balslev Grage" userId="537cc940-f2dc-4180-91f0-63099e83faf5" providerId="ADAL" clId="{CE72BC0C-3477-4A87-AF1B-F2E491F63AE7}" dt="2024-12-10T09:12:13.404" v="643" actId="1036"/>
          <ac:spMkLst>
            <pc:docMk/>
            <pc:sldMk cId="3522648400" sldId="295"/>
            <ac:spMk id="18" creationId="{496D4605-62C0-8B21-AA6A-B5D42DE1E6C7}"/>
          </ac:spMkLst>
        </pc:spChg>
      </pc:sldChg>
      <pc:sldChg chg="addSp modSp mod">
        <pc:chgData name="Stine Rosa Balslev Grage" userId="537cc940-f2dc-4180-91f0-63099e83faf5" providerId="ADAL" clId="{CE72BC0C-3477-4A87-AF1B-F2E491F63AE7}" dt="2024-12-10T10:41:43.331" v="3246" actId="5793"/>
        <pc:sldMkLst>
          <pc:docMk/>
          <pc:sldMk cId="3700108301" sldId="296"/>
        </pc:sldMkLst>
        <pc:spChg chg="mod">
          <ac:chgData name="Stine Rosa Balslev Grage" userId="537cc940-f2dc-4180-91f0-63099e83faf5" providerId="ADAL" clId="{CE72BC0C-3477-4A87-AF1B-F2E491F63AE7}" dt="2024-12-10T10:35:29.541" v="2923" actId="20577"/>
          <ac:spMkLst>
            <pc:docMk/>
            <pc:sldMk cId="3700108301" sldId="296"/>
            <ac:spMk id="5" creationId="{61F08850-9F59-FAE0-450B-61CBE8842178}"/>
          </ac:spMkLst>
        </pc:spChg>
        <pc:spChg chg="mod">
          <ac:chgData name="Stine Rosa Balslev Grage" userId="537cc940-f2dc-4180-91f0-63099e83faf5" providerId="ADAL" clId="{CE72BC0C-3477-4A87-AF1B-F2E491F63AE7}" dt="2024-12-10T10:41:43.331" v="3246" actId="5793"/>
          <ac:spMkLst>
            <pc:docMk/>
            <pc:sldMk cId="3700108301" sldId="296"/>
            <ac:spMk id="8" creationId="{99882874-0EE8-0661-234B-AFCB98595F1C}"/>
          </ac:spMkLst>
        </pc:spChg>
        <pc:graphicFrameChg chg="add mod modGraphic">
          <ac:chgData name="Stine Rosa Balslev Grage" userId="537cc940-f2dc-4180-91f0-63099e83faf5" providerId="ADAL" clId="{CE72BC0C-3477-4A87-AF1B-F2E491F63AE7}" dt="2024-12-10T10:38:28.659" v="3104" actId="12100"/>
          <ac:graphicFrameMkLst>
            <pc:docMk/>
            <pc:sldMk cId="3700108301" sldId="296"/>
            <ac:graphicFrameMk id="2" creationId="{484CAED1-4517-263F-B732-AD84513C0A5F}"/>
          </ac:graphicFrameMkLst>
        </pc:graphicFrameChg>
      </pc:sldChg>
      <pc:sldChg chg="addSp modSp mod chgLayout">
        <pc:chgData name="Stine Rosa Balslev Grage" userId="537cc940-f2dc-4180-91f0-63099e83faf5" providerId="ADAL" clId="{CE72BC0C-3477-4A87-AF1B-F2E491F63AE7}" dt="2024-12-10T09:16:21.251" v="645" actId="207"/>
        <pc:sldMkLst>
          <pc:docMk/>
          <pc:sldMk cId="1463423787" sldId="297"/>
        </pc:sldMkLst>
        <pc:spChg chg="mod ord">
          <ac:chgData name="Stine Rosa Balslev Grage" userId="537cc940-f2dc-4180-91f0-63099e83faf5" providerId="ADAL" clId="{CE72BC0C-3477-4A87-AF1B-F2E491F63AE7}" dt="2024-12-09T15:55:52.208" v="0" actId="700"/>
          <ac:spMkLst>
            <pc:docMk/>
            <pc:sldMk cId="1463423787" sldId="297"/>
            <ac:spMk id="3" creationId="{1F7610C4-6F44-ADC2-B17D-16117F781826}"/>
          </ac:spMkLst>
        </pc:spChg>
        <pc:spChg chg="add mod ord">
          <ac:chgData name="Stine Rosa Balslev Grage" userId="537cc940-f2dc-4180-91f0-63099e83faf5" providerId="ADAL" clId="{CE72BC0C-3477-4A87-AF1B-F2E491F63AE7}" dt="2024-12-10T09:16:21.251" v="645" actId="207"/>
          <ac:spMkLst>
            <pc:docMk/>
            <pc:sldMk cId="1463423787" sldId="297"/>
            <ac:spMk id="7" creationId="{9672DAE5-6B9A-ED95-128B-5DE849057282}"/>
          </ac:spMkLst>
        </pc:spChg>
      </pc:sldChg>
      <pc:sldChg chg="addSp delSp modSp add mod ord">
        <pc:chgData name="Stine Rosa Balslev Grage" userId="537cc940-f2dc-4180-91f0-63099e83faf5" providerId="ADAL" clId="{CE72BC0C-3477-4A87-AF1B-F2E491F63AE7}" dt="2024-12-09T16:05:12.680" v="277" actId="27636"/>
        <pc:sldMkLst>
          <pc:docMk/>
          <pc:sldMk cId="472304424" sldId="298"/>
        </pc:sldMkLst>
        <pc:spChg chg="mod">
          <ac:chgData name="Stine Rosa Balslev Grage" userId="537cc940-f2dc-4180-91f0-63099e83faf5" providerId="ADAL" clId="{CE72BC0C-3477-4A87-AF1B-F2E491F63AE7}" dt="2024-12-09T16:05:12.680" v="277" actId="27636"/>
          <ac:spMkLst>
            <pc:docMk/>
            <pc:sldMk cId="472304424" sldId="298"/>
            <ac:spMk id="2" creationId="{538771C0-92B4-A241-DC4C-49047543FA46}"/>
          </ac:spMkLst>
        </pc:spChg>
        <pc:spChg chg="mod">
          <ac:chgData name="Stine Rosa Balslev Grage" userId="537cc940-f2dc-4180-91f0-63099e83faf5" providerId="ADAL" clId="{CE72BC0C-3477-4A87-AF1B-F2E491F63AE7}" dt="2024-12-09T16:05:02.987" v="275" actId="12"/>
          <ac:spMkLst>
            <pc:docMk/>
            <pc:sldMk cId="472304424" sldId="298"/>
            <ac:spMk id="6" creationId="{9ABEC850-FFE4-A537-9B56-71F33C566C36}"/>
          </ac:spMkLst>
        </pc:spChg>
        <pc:spChg chg="mod">
          <ac:chgData name="Stine Rosa Balslev Grage" userId="537cc940-f2dc-4180-91f0-63099e83faf5" providerId="ADAL" clId="{CE72BC0C-3477-4A87-AF1B-F2E491F63AE7}" dt="2024-12-09T16:04:06.979" v="263" actId="26606"/>
          <ac:spMkLst>
            <pc:docMk/>
            <pc:sldMk cId="472304424" sldId="298"/>
            <ac:spMk id="13" creationId="{F271047A-A5F2-082D-D50F-6E5095DD6F75}"/>
          </ac:spMkLst>
        </pc:spChg>
        <pc:picChg chg="add mod ord">
          <ac:chgData name="Stine Rosa Balslev Grage" userId="537cc940-f2dc-4180-91f0-63099e83faf5" providerId="ADAL" clId="{CE72BC0C-3477-4A87-AF1B-F2E491F63AE7}" dt="2024-12-09T16:04:17.678" v="265" actId="207"/>
          <ac:picMkLst>
            <pc:docMk/>
            <pc:sldMk cId="472304424" sldId="298"/>
            <ac:picMk id="5" creationId="{D136F31F-0EFE-B6DC-C420-F1E5FF146855}"/>
          </ac:picMkLst>
        </pc:picChg>
        <pc:picChg chg="del">
          <ac:chgData name="Stine Rosa Balslev Grage" userId="537cc940-f2dc-4180-91f0-63099e83faf5" providerId="ADAL" clId="{CE72BC0C-3477-4A87-AF1B-F2E491F63AE7}" dt="2024-12-09T16:03:42.853" v="261" actId="478"/>
          <ac:picMkLst>
            <pc:docMk/>
            <pc:sldMk cId="472304424" sldId="298"/>
            <ac:picMk id="8" creationId="{04733738-AA60-5BBC-51BD-9C4399CD58B2}"/>
          </ac:picMkLst>
        </pc:picChg>
      </pc:sldChg>
      <pc:sldChg chg="addSp delSp modSp add mod ord">
        <pc:chgData name="Stine Rosa Balslev Grage" userId="537cc940-f2dc-4180-91f0-63099e83faf5" providerId="ADAL" clId="{CE72BC0C-3477-4A87-AF1B-F2E491F63AE7}" dt="2024-12-10T10:34:07.547" v="2909"/>
        <pc:sldMkLst>
          <pc:docMk/>
          <pc:sldMk cId="680978248" sldId="299"/>
        </pc:sldMkLst>
        <pc:spChg chg="del">
          <ac:chgData name="Stine Rosa Balslev Grage" userId="537cc940-f2dc-4180-91f0-63099e83faf5" providerId="ADAL" clId="{CE72BC0C-3477-4A87-AF1B-F2E491F63AE7}" dt="2024-12-09T16:06:07.251" v="327" actId="478"/>
          <ac:spMkLst>
            <pc:docMk/>
            <pc:sldMk cId="680978248" sldId="299"/>
            <ac:spMk id="5" creationId="{3864FD93-79AC-3E17-4CC8-B04E825CD0A1}"/>
          </ac:spMkLst>
        </pc:spChg>
        <pc:spChg chg="del">
          <ac:chgData name="Stine Rosa Balslev Grage" userId="537cc940-f2dc-4180-91f0-63099e83faf5" providerId="ADAL" clId="{CE72BC0C-3477-4A87-AF1B-F2E491F63AE7}" dt="2024-12-09T16:06:03.782" v="326" actId="478"/>
          <ac:spMkLst>
            <pc:docMk/>
            <pc:sldMk cId="680978248" sldId="299"/>
            <ac:spMk id="6" creationId="{E9B5A946-7B9B-ADC4-A026-01843E3E5C12}"/>
          </ac:spMkLst>
        </pc:spChg>
        <pc:spChg chg="mod">
          <ac:chgData name="Stine Rosa Balslev Grage" userId="537cc940-f2dc-4180-91f0-63099e83faf5" providerId="ADAL" clId="{CE72BC0C-3477-4A87-AF1B-F2E491F63AE7}" dt="2024-12-10T10:30:04.454" v="2880" actId="1036"/>
          <ac:spMkLst>
            <pc:docMk/>
            <pc:sldMk cId="680978248" sldId="299"/>
            <ac:spMk id="7" creationId="{9672DAE5-6B9A-ED95-128B-5DE849057282}"/>
          </ac:spMkLst>
        </pc:spChg>
        <pc:spChg chg="add mod">
          <ac:chgData name="Stine Rosa Balslev Grage" userId="537cc940-f2dc-4180-91f0-63099e83faf5" providerId="ADAL" clId="{CE72BC0C-3477-4A87-AF1B-F2E491F63AE7}" dt="2024-12-09T16:09:45.609" v="390" actId="688"/>
          <ac:spMkLst>
            <pc:docMk/>
            <pc:sldMk cId="680978248" sldId="299"/>
            <ac:spMk id="8" creationId="{D4BC6883-AED9-9D76-E448-67C6B534CB89}"/>
          </ac:spMkLst>
        </pc:spChg>
        <pc:spChg chg="add del">
          <ac:chgData name="Stine Rosa Balslev Grage" userId="537cc940-f2dc-4180-91f0-63099e83faf5" providerId="ADAL" clId="{CE72BC0C-3477-4A87-AF1B-F2E491F63AE7}" dt="2024-12-09T16:09:07.195" v="345" actId="22"/>
          <ac:spMkLst>
            <pc:docMk/>
            <pc:sldMk cId="680978248" sldId="299"/>
            <ac:spMk id="10" creationId="{38FBA1B6-2CBC-9EEC-A878-C4EE442BC077}"/>
          </ac:spMkLst>
        </pc:spChg>
        <pc:spChg chg="add mod">
          <ac:chgData name="Stine Rosa Balslev Grage" userId="537cc940-f2dc-4180-91f0-63099e83faf5" providerId="ADAL" clId="{CE72BC0C-3477-4A87-AF1B-F2E491F63AE7}" dt="2024-12-09T16:10:02.935" v="395" actId="20577"/>
          <ac:spMkLst>
            <pc:docMk/>
            <pc:sldMk cId="680978248" sldId="299"/>
            <ac:spMk id="11" creationId="{3284DC9C-B9E6-8F65-678B-0EDAD803F94B}"/>
          </ac:spMkLst>
        </pc:spChg>
        <pc:picChg chg="add mod">
          <ac:chgData name="Stine Rosa Balslev Grage" userId="537cc940-f2dc-4180-91f0-63099e83faf5" providerId="ADAL" clId="{CE72BC0C-3477-4A87-AF1B-F2E491F63AE7}" dt="2024-12-09T16:08:09.835" v="337" actId="1076"/>
          <ac:picMkLst>
            <pc:docMk/>
            <pc:sldMk cId="680978248" sldId="299"/>
            <ac:picMk id="4" creationId="{0DA27D72-2723-CB1B-65F1-D38C78BE5944}"/>
          </ac:picMkLst>
        </pc:picChg>
      </pc:sldChg>
      <pc:sldChg chg="modSp del mod">
        <pc:chgData name="Stine Rosa Balslev Grage" userId="537cc940-f2dc-4180-91f0-63099e83faf5" providerId="ADAL" clId="{CE72BC0C-3477-4A87-AF1B-F2E491F63AE7}" dt="2024-12-10T10:34:47.250" v="2914" actId="2696"/>
        <pc:sldMkLst>
          <pc:docMk/>
          <pc:sldMk cId="2852506179" sldId="300"/>
        </pc:sldMkLst>
        <pc:spChg chg="mod">
          <ac:chgData name="Stine Rosa Balslev Grage" userId="537cc940-f2dc-4180-91f0-63099e83faf5" providerId="ADAL" clId="{CE72BC0C-3477-4A87-AF1B-F2E491F63AE7}" dt="2024-12-09T21:13:38.965" v="514" actId="207"/>
          <ac:spMkLst>
            <pc:docMk/>
            <pc:sldMk cId="2852506179" sldId="300"/>
            <ac:spMk id="4" creationId="{9A225BA5-9FA7-4106-AC33-85F2D35EC4FA}"/>
          </ac:spMkLst>
        </pc:spChg>
      </pc:sldChg>
      <pc:sldChg chg="addSp delSp modSp new mod ord">
        <pc:chgData name="Stine Rosa Balslev Grage" userId="537cc940-f2dc-4180-91f0-63099e83faf5" providerId="ADAL" clId="{CE72BC0C-3477-4A87-AF1B-F2E491F63AE7}" dt="2024-12-10T10:34:25.014" v="2911"/>
        <pc:sldMkLst>
          <pc:docMk/>
          <pc:sldMk cId="625912057" sldId="301"/>
        </pc:sldMkLst>
        <pc:spChg chg="del">
          <ac:chgData name="Stine Rosa Balslev Grage" userId="537cc940-f2dc-4180-91f0-63099e83faf5" providerId="ADAL" clId="{CE72BC0C-3477-4A87-AF1B-F2E491F63AE7}" dt="2024-12-10T09:38:31.412" v="809" actId="478"/>
          <ac:spMkLst>
            <pc:docMk/>
            <pc:sldMk cId="625912057" sldId="301"/>
            <ac:spMk id="2" creationId="{56FC84FE-F497-2B7F-9C61-BEDF52386588}"/>
          </ac:spMkLst>
        </pc:spChg>
        <pc:spChg chg="add mod">
          <ac:chgData name="Stine Rosa Balslev Grage" userId="537cc940-f2dc-4180-91f0-63099e83faf5" providerId="ADAL" clId="{CE72BC0C-3477-4A87-AF1B-F2E491F63AE7}" dt="2024-12-10T09:42:01.318" v="925" actId="20577"/>
          <ac:spMkLst>
            <pc:docMk/>
            <pc:sldMk cId="625912057" sldId="301"/>
            <ac:spMk id="4" creationId="{201245DB-0885-7ECC-6061-0719C3CA210E}"/>
          </ac:spMkLst>
        </pc:spChg>
        <pc:picChg chg="add mod">
          <ac:chgData name="Stine Rosa Balslev Grage" userId="537cc940-f2dc-4180-91f0-63099e83faf5" providerId="ADAL" clId="{CE72BC0C-3477-4A87-AF1B-F2E491F63AE7}" dt="2024-12-10T09:40:18.631" v="892" actId="1038"/>
          <ac:picMkLst>
            <pc:docMk/>
            <pc:sldMk cId="625912057" sldId="301"/>
            <ac:picMk id="6" creationId="{57DEFF65-6728-870B-5241-9FBCD89F8BA2}"/>
          </ac:picMkLst>
        </pc:picChg>
      </pc:sldChg>
      <pc:sldChg chg="addSp modSp new mod ord">
        <pc:chgData name="Stine Rosa Balslev Grage" userId="537cc940-f2dc-4180-91f0-63099e83faf5" providerId="ADAL" clId="{CE72BC0C-3477-4A87-AF1B-F2E491F63AE7}" dt="2024-12-10T10:44:11.414" v="3358" actId="404"/>
        <pc:sldMkLst>
          <pc:docMk/>
          <pc:sldMk cId="3388307441" sldId="302"/>
        </pc:sldMkLst>
        <pc:spChg chg="mod">
          <ac:chgData name="Stine Rosa Balslev Grage" userId="537cc940-f2dc-4180-91f0-63099e83faf5" providerId="ADAL" clId="{CE72BC0C-3477-4A87-AF1B-F2E491F63AE7}" dt="2024-12-10T09:46:35.958" v="1009" actId="20577"/>
          <ac:spMkLst>
            <pc:docMk/>
            <pc:sldMk cId="3388307441" sldId="302"/>
            <ac:spMk id="2" creationId="{CE697700-E87B-3B49-746C-680BEDEAEDA6}"/>
          </ac:spMkLst>
        </pc:spChg>
        <pc:spChg chg="mod">
          <ac:chgData name="Stine Rosa Balslev Grage" userId="537cc940-f2dc-4180-91f0-63099e83faf5" providerId="ADAL" clId="{CE72BC0C-3477-4A87-AF1B-F2E491F63AE7}" dt="2024-12-10T10:44:11.414" v="3358" actId="404"/>
          <ac:spMkLst>
            <pc:docMk/>
            <pc:sldMk cId="3388307441" sldId="302"/>
            <ac:spMk id="4" creationId="{1EB55478-1EEE-A8FC-AC72-8853436B18B7}"/>
          </ac:spMkLst>
        </pc:spChg>
        <pc:picChg chg="add mod">
          <ac:chgData name="Stine Rosa Balslev Grage" userId="537cc940-f2dc-4180-91f0-63099e83faf5" providerId="ADAL" clId="{CE72BC0C-3477-4A87-AF1B-F2E491F63AE7}" dt="2024-12-10T10:43:02.081" v="3324" actId="1037"/>
          <ac:picMkLst>
            <pc:docMk/>
            <pc:sldMk cId="3388307441" sldId="302"/>
            <ac:picMk id="6" creationId="{BD98C9AE-687F-1D3E-B783-B8EE90E17626}"/>
          </ac:picMkLst>
        </pc:picChg>
      </pc:sldChg>
      <pc:sldChg chg="modSp new mod ord">
        <pc:chgData name="Stine Rosa Balslev Grage" userId="537cc940-f2dc-4180-91f0-63099e83faf5" providerId="ADAL" clId="{CE72BC0C-3477-4A87-AF1B-F2E491F63AE7}" dt="2024-12-10T10:42:25.634" v="3249"/>
        <pc:sldMkLst>
          <pc:docMk/>
          <pc:sldMk cId="3798806073" sldId="303"/>
        </pc:sldMkLst>
        <pc:spChg chg="mod">
          <ac:chgData name="Stine Rosa Balslev Grage" userId="537cc940-f2dc-4180-91f0-63099e83faf5" providerId="ADAL" clId="{CE72BC0C-3477-4A87-AF1B-F2E491F63AE7}" dt="2024-12-10T09:45:07.353" v="956" actId="20577"/>
          <ac:spMkLst>
            <pc:docMk/>
            <pc:sldMk cId="3798806073" sldId="303"/>
            <ac:spMk id="2" creationId="{FFB43E3A-F568-72A6-9EF2-75BFB79F8509}"/>
          </ac:spMkLst>
        </pc:spChg>
        <pc:spChg chg="mod">
          <ac:chgData name="Stine Rosa Balslev Grage" userId="537cc940-f2dc-4180-91f0-63099e83faf5" providerId="ADAL" clId="{CE72BC0C-3477-4A87-AF1B-F2E491F63AE7}" dt="2024-12-10T09:45:28.123" v="960" actId="5793"/>
          <ac:spMkLst>
            <pc:docMk/>
            <pc:sldMk cId="3798806073" sldId="303"/>
            <ac:spMk id="4" creationId="{609A9C16-A070-34E7-1EE7-7F55272A5DE8}"/>
          </ac:spMkLst>
        </pc:spChg>
      </pc:sldChg>
      <pc:sldChg chg="addSp modSp new mod ord">
        <pc:chgData name="Stine Rosa Balslev Grage" userId="537cc940-f2dc-4180-91f0-63099e83faf5" providerId="ADAL" clId="{CE72BC0C-3477-4A87-AF1B-F2E491F63AE7}" dt="2024-12-10T10:30:15.997" v="2882"/>
        <pc:sldMkLst>
          <pc:docMk/>
          <pc:sldMk cId="546307053" sldId="304"/>
        </pc:sldMkLst>
        <pc:spChg chg="mod">
          <ac:chgData name="Stine Rosa Balslev Grage" userId="537cc940-f2dc-4180-91f0-63099e83faf5" providerId="ADAL" clId="{CE72BC0C-3477-4A87-AF1B-F2E491F63AE7}" dt="2024-12-10T10:29:13.981" v="2867" actId="20577"/>
          <ac:spMkLst>
            <pc:docMk/>
            <pc:sldMk cId="546307053" sldId="304"/>
            <ac:spMk id="2" creationId="{C2100E66-B32B-30B0-FC08-F1D3C7E72CEE}"/>
          </ac:spMkLst>
        </pc:spChg>
        <pc:graphicFrameChg chg="add mod modGraphic">
          <ac:chgData name="Stine Rosa Balslev Grage" userId="537cc940-f2dc-4180-91f0-63099e83faf5" providerId="ADAL" clId="{CE72BC0C-3477-4A87-AF1B-F2E491F63AE7}" dt="2024-12-10T10:28:22.297" v="2846" actId="20577"/>
          <ac:graphicFrameMkLst>
            <pc:docMk/>
            <pc:sldMk cId="546307053" sldId="304"/>
            <ac:graphicFrameMk id="4" creationId="{2243334B-23AE-5D3B-A123-AE7BB2DA7290}"/>
          </ac:graphicFrameMkLst>
        </pc:graphicFrameChg>
      </pc:sldChg>
      <pc:sldChg chg="add del ord">
        <pc:chgData name="Stine Rosa Balslev Grage" userId="537cc940-f2dc-4180-91f0-63099e83faf5" providerId="ADAL" clId="{CE72BC0C-3477-4A87-AF1B-F2E491F63AE7}" dt="2024-12-11T14:58:35.421" v="3367" actId="47"/>
        <pc:sldMkLst>
          <pc:docMk/>
          <pc:sldMk cId="2156159188" sldId="305"/>
        </pc:sldMkLst>
      </pc:sldChg>
      <pc:sldChg chg="modSp add mod ord">
        <pc:chgData name="Stine Rosa Balslev Grage" userId="537cc940-f2dc-4180-91f0-63099e83faf5" providerId="ADAL" clId="{CE72BC0C-3477-4A87-AF1B-F2E491F63AE7}" dt="2024-12-11T15:01:49.498" v="3648" actId="404"/>
        <pc:sldMkLst>
          <pc:docMk/>
          <pc:sldMk cId="3154286260" sldId="306"/>
        </pc:sldMkLst>
        <pc:spChg chg="mod">
          <ac:chgData name="Stine Rosa Balslev Grage" userId="537cc940-f2dc-4180-91f0-63099e83faf5" providerId="ADAL" clId="{CE72BC0C-3477-4A87-AF1B-F2E491F63AE7}" dt="2024-12-11T15:01:49.498" v="3648" actId="404"/>
          <ac:spMkLst>
            <pc:docMk/>
            <pc:sldMk cId="3154286260" sldId="306"/>
            <ac:spMk id="7" creationId="{9672DAE5-6B9A-ED95-128B-5DE849057282}"/>
          </ac:spMkLst>
        </pc:spChg>
      </pc:sldChg>
      <pc:sldMasterChg chg="delSldLayout">
        <pc:chgData name="Stine Rosa Balslev Grage" userId="537cc940-f2dc-4180-91f0-63099e83faf5" providerId="ADAL" clId="{CE72BC0C-3477-4A87-AF1B-F2E491F63AE7}" dt="2024-12-10T10:34:47.250" v="2914" actId="2696"/>
        <pc:sldMasterMkLst>
          <pc:docMk/>
          <pc:sldMasterMk cId="344296498" sldId="2147483751"/>
        </pc:sldMasterMkLst>
        <pc:sldLayoutChg chg="del">
          <pc:chgData name="Stine Rosa Balslev Grage" userId="537cc940-f2dc-4180-91f0-63099e83faf5" providerId="ADAL" clId="{CE72BC0C-3477-4A87-AF1B-F2E491F63AE7}" dt="2024-12-10T10:34:47.250" v="2914" actId="2696"/>
          <pc:sldLayoutMkLst>
            <pc:docMk/>
            <pc:sldMasterMk cId="344296498" sldId="2147483751"/>
            <pc:sldLayoutMk cId="2820320374" sldId="2147483891"/>
          </pc:sldLayoutMkLst>
        </pc:sldLayoutChg>
      </pc:sldMasterChg>
      <pc:sldMasterChg chg="delSldLayout">
        <pc:chgData name="Stine Rosa Balslev Grage" userId="537cc940-f2dc-4180-91f0-63099e83faf5" providerId="ADAL" clId="{CE72BC0C-3477-4A87-AF1B-F2E491F63AE7}" dt="2024-12-10T09:35:20.797" v="689" actId="47"/>
        <pc:sldMasterMkLst>
          <pc:docMk/>
          <pc:sldMasterMk cId="597772287" sldId="2147483851"/>
        </pc:sldMasterMkLst>
        <pc:sldLayoutChg chg="del">
          <pc:chgData name="Stine Rosa Balslev Grage" userId="537cc940-f2dc-4180-91f0-63099e83faf5" providerId="ADAL" clId="{CE72BC0C-3477-4A87-AF1B-F2E491F63AE7}" dt="2024-12-10T09:35:20.797" v="689" actId="47"/>
          <pc:sldLayoutMkLst>
            <pc:docMk/>
            <pc:sldMasterMk cId="597772287" sldId="2147483851"/>
            <pc:sldLayoutMk cId="235749468" sldId="21474838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0B34A-1C69-46FF-9B7F-3BB07AB39F27}"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da-DK"/>
        </a:p>
      </dgm:t>
    </dgm:pt>
    <dgm:pt modelId="{7D115A7C-CD4F-4BB0-A20C-6260C544C4BB}">
      <dgm:prSet phldrT="[Tekst]"/>
      <dgm:spPr/>
      <dgm:t>
        <a:bodyPr/>
        <a:lstStyle/>
        <a:p>
          <a:r>
            <a:rPr lang="da-DK" dirty="0"/>
            <a:t>Vi kan med fordel gøre mere af</a:t>
          </a:r>
        </a:p>
      </dgm:t>
    </dgm:pt>
    <dgm:pt modelId="{67EE8CE3-AF62-4A1A-B9E9-E9E1931E26EB}" type="parTrans" cxnId="{CC84A7EF-93A0-493D-A81E-7D6CBB9EA732}">
      <dgm:prSet/>
      <dgm:spPr/>
      <dgm:t>
        <a:bodyPr/>
        <a:lstStyle/>
        <a:p>
          <a:endParaRPr lang="da-DK"/>
        </a:p>
      </dgm:t>
    </dgm:pt>
    <dgm:pt modelId="{4BF662EB-B7FF-4BFC-9B78-1553003BBBC6}" type="sibTrans" cxnId="{CC84A7EF-93A0-493D-A81E-7D6CBB9EA732}">
      <dgm:prSet/>
      <dgm:spPr/>
      <dgm:t>
        <a:bodyPr/>
        <a:lstStyle/>
        <a:p>
          <a:endParaRPr lang="da-DK"/>
        </a:p>
      </dgm:t>
    </dgm:pt>
    <dgm:pt modelId="{8D6697E7-5366-41FC-A36E-4DC6F1865FE1}">
      <dgm:prSet phldrT="[Tekst]"/>
      <dgm:spPr/>
      <dgm:t>
        <a:bodyPr/>
        <a:lstStyle/>
        <a:p>
          <a:r>
            <a:rPr lang="da-DK" dirty="0"/>
            <a:t>……</a:t>
          </a:r>
        </a:p>
      </dgm:t>
    </dgm:pt>
    <dgm:pt modelId="{F96B6634-1BA7-41AB-BE0C-F44409B61DD9}" type="parTrans" cxnId="{30B7979D-83C9-4FDF-AB39-DECDF1157F76}">
      <dgm:prSet/>
      <dgm:spPr/>
      <dgm:t>
        <a:bodyPr/>
        <a:lstStyle/>
        <a:p>
          <a:endParaRPr lang="da-DK"/>
        </a:p>
      </dgm:t>
    </dgm:pt>
    <dgm:pt modelId="{34A290CB-464F-4DAE-B9BF-6FDAA9969841}" type="sibTrans" cxnId="{30B7979D-83C9-4FDF-AB39-DECDF1157F76}">
      <dgm:prSet/>
      <dgm:spPr/>
      <dgm:t>
        <a:bodyPr/>
        <a:lstStyle/>
        <a:p>
          <a:endParaRPr lang="da-DK"/>
        </a:p>
      </dgm:t>
    </dgm:pt>
    <dgm:pt modelId="{BE3CC07E-8AE8-42FB-A07D-1651C26A05C1}">
      <dgm:prSet phldrT="[Tekst]"/>
      <dgm:spPr/>
      <dgm:t>
        <a:bodyPr/>
        <a:lstStyle/>
        <a:p>
          <a:r>
            <a:rPr lang="da-DK" dirty="0"/>
            <a:t>…</a:t>
          </a:r>
        </a:p>
      </dgm:t>
    </dgm:pt>
    <dgm:pt modelId="{54F00AA6-D18A-4CC6-8923-98F7B3205DE6}" type="parTrans" cxnId="{7FA1AD19-0D49-4391-ABFA-8EBED4CB5228}">
      <dgm:prSet/>
      <dgm:spPr/>
      <dgm:t>
        <a:bodyPr/>
        <a:lstStyle/>
        <a:p>
          <a:endParaRPr lang="da-DK"/>
        </a:p>
      </dgm:t>
    </dgm:pt>
    <dgm:pt modelId="{D43999DD-733A-4B2B-979E-D52874F96C1B}" type="sibTrans" cxnId="{7FA1AD19-0D49-4391-ABFA-8EBED4CB5228}">
      <dgm:prSet/>
      <dgm:spPr/>
      <dgm:t>
        <a:bodyPr/>
        <a:lstStyle/>
        <a:p>
          <a:endParaRPr lang="da-DK"/>
        </a:p>
      </dgm:t>
    </dgm:pt>
    <dgm:pt modelId="{6387C039-C0E4-4864-8432-95AB025D74DB}">
      <dgm:prSet phldrT="[Tekst]"/>
      <dgm:spPr/>
      <dgm:t>
        <a:bodyPr/>
        <a:lstStyle/>
        <a:p>
          <a:r>
            <a:rPr lang="da-DK" dirty="0"/>
            <a:t>Vi kan med fordel gøre mindre af</a:t>
          </a:r>
        </a:p>
      </dgm:t>
    </dgm:pt>
    <dgm:pt modelId="{C9C99C2D-A1DE-414B-8DE1-38087AAAB3E6}" type="parTrans" cxnId="{881942EB-5D60-437B-B9A9-F036BA795320}">
      <dgm:prSet/>
      <dgm:spPr/>
      <dgm:t>
        <a:bodyPr/>
        <a:lstStyle/>
        <a:p>
          <a:endParaRPr lang="da-DK"/>
        </a:p>
      </dgm:t>
    </dgm:pt>
    <dgm:pt modelId="{8D06DD39-A046-4AA4-8881-6FDDA2AD9A4B}" type="sibTrans" cxnId="{881942EB-5D60-437B-B9A9-F036BA795320}">
      <dgm:prSet/>
      <dgm:spPr/>
      <dgm:t>
        <a:bodyPr/>
        <a:lstStyle/>
        <a:p>
          <a:endParaRPr lang="da-DK"/>
        </a:p>
      </dgm:t>
    </dgm:pt>
    <dgm:pt modelId="{DD60E394-1F0A-466B-8B66-4B8868DEE1F7}">
      <dgm:prSet phldrT="[Tekst]"/>
      <dgm:spPr/>
      <dgm:t>
        <a:bodyPr/>
        <a:lstStyle/>
        <a:p>
          <a:r>
            <a:rPr lang="da-DK" dirty="0"/>
            <a:t>…</a:t>
          </a:r>
        </a:p>
      </dgm:t>
    </dgm:pt>
    <dgm:pt modelId="{D00DDC31-D4BA-4119-81BD-3EF0A3A6F6C5}" type="parTrans" cxnId="{AA73BE41-DA97-485A-AA43-885FE26FDFB2}">
      <dgm:prSet/>
      <dgm:spPr/>
      <dgm:t>
        <a:bodyPr/>
        <a:lstStyle/>
        <a:p>
          <a:endParaRPr lang="da-DK"/>
        </a:p>
      </dgm:t>
    </dgm:pt>
    <dgm:pt modelId="{63642210-84E8-4E4F-97B8-2B550DF6ECC9}" type="sibTrans" cxnId="{AA73BE41-DA97-485A-AA43-885FE26FDFB2}">
      <dgm:prSet/>
      <dgm:spPr/>
      <dgm:t>
        <a:bodyPr/>
        <a:lstStyle/>
        <a:p>
          <a:endParaRPr lang="da-DK"/>
        </a:p>
      </dgm:t>
    </dgm:pt>
    <dgm:pt modelId="{FAA69D73-7D81-4458-96E1-CD4D0CCC26A2}">
      <dgm:prSet phldrT="[Tekst]"/>
      <dgm:spPr/>
      <dgm:t>
        <a:bodyPr/>
        <a:lstStyle/>
        <a:p>
          <a:r>
            <a:rPr lang="da-DK" dirty="0"/>
            <a:t>…</a:t>
          </a:r>
        </a:p>
      </dgm:t>
    </dgm:pt>
    <dgm:pt modelId="{9C278E7B-E8E0-4CE9-BB29-BDC4B1667B06}" type="parTrans" cxnId="{01513A07-EB78-4A27-A10B-609E544DDFF3}">
      <dgm:prSet/>
      <dgm:spPr/>
      <dgm:t>
        <a:bodyPr/>
        <a:lstStyle/>
        <a:p>
          <a:endParaRPr lang="da-DK"/>
        </a:p>
      </dgm:t>
    </dgm:pt>
    <dgm:pt modelId="{83DD68AE-4B2F-4829-82A2-58AFB5E509D1}" type="sibTrans" cxnId="{01513A07-EB78-4A27-A10B-609E544DDFF3}">
      <dgm:prSet/>
      <dgm:spPr/>
      <dgm:t>
        <a:bodyPr/>
        <a:lstStyle/>
        <a:p>
          <a:endParaRPr lang="da-DK"/>
        </a:p>
      </dgm:t>
    </dgm:pt>
    <dgm:pt modelId="{1AA343A4-905A-41EA-B0FF-8E2419E95DF8}">
      <dgm:prSet phldrT="[Tekst]"/>
      <dgm:spPr/>
      <dgm:t>
        <a:bodyPr/>
        <a:lstStyle/>
        <a:p>
          <a:r>
            <a:rPr lang="da-DK" dirty="0"/>
            <a:t>Vi kan styrke vores fælles ledelse ved at</a:t>
          </a:r>
        </a:p>
      </dgm:t>
    </dgm:pt>
    <dgm:pt modelId="{E996DB06-A43A-435A-9409-6C4164B5012C}" type="parTrans" cxnId="{52E5609C-56D2-4CEB-B58F-79B005C46955}">
      <dgm:prSet/>
      <dgm:spPr/>
      <dgm:t>
        <a:bodyPr/>
        <a:lstStyle/>
        <a:p>
          <a:endParaRPr lang="da-DK"/>
        </a:p>
      </dgm:t>
    </dgm:pt>
    <dgm:pt modelId="{4370188B-27EB-4716-90D9-E3E4DF635185}" type="sibTrans" cxnId="{52E5609C-56D2-4CEB-B58F-79B005C46955}">
      <dgm:prSet/>
      <dgm:spPr/>
      <dgm:t>
        <a:bodyPr/>
        <a:lstStyle/>
        <a:p>
          <a:endParaRPr lang="da-DK"/>
        </a:p>
      </dgm:t>
    </dgm:pt>
    <dgm:pt modelId="{91D5BF09-92DF-4707-97A4-05E577684AAC}">
      <dgm:prSet phldrT="[Tekst]"/>
      <dgm:spPr/>
      <dgm:t>
        <a:bodyPr/>
        <a:lstStyle/>
        <a:p>
          <a:r>
            <a:rPr lang="da-DK" dirty="0"/>
            <a:t>..</a:t>
          </a:r>
        </a:p>
      </dgm:t>
    </dgm:pt>
    <dgm:pt modelId="{F523AAD5-5145-4042-BC40-7C5F5B7787C7}" type="parTrans" cxnId="{40FE7FC8-1E30-4F4C-9720-9DFC4C71FC99}">
      <dgm:prSet/>
      <dgm:spPr/>
      <dgm:t>
        <a:bodyPr/>
        <a:lstStyle/>
        <a:p>
          <a:endParaRPr lang="da-DK"/>
        </a:p>
      </dgm:t>
    </dgm:pt>
    <dgm:pt modelId="{925A1547-A33B-4AC6-A2C9-DAC01C369D96}" type="sibTrans" cxnId="{40FE7FC8-1E30-4F4C-9720-9DFC4C71FC99}">
      <dgm:prSet/>
      <dgm:spPr/>
      <dgm:t>
        <a:bodyPr/>
        <a:lstStyle/>
        <a:p>
          <a:endParaRPr lang="da-DK"/>
        </a:p>
      </dgm:t>
    </dgm:pt>
    <dgm:pt modelId="{D68FCF30-F169-437D-9884-7ADDAB66F568}">
      <dgm:prSet phldrT="[Tekst]"/>
      <dgm:spPr/>
      <dgm:t>
        <a:bodyPr/>
        <a:lstStyle/>
        <a:p>
          <a:r>
            <a:rPr lang="da-DK" dirty="0"/>
            <a:t>…</a:t>
          </a:r>
        </a:p>
      </dgm:t>
    </dgm:pt>
    <dgm:pt modelId="{26C48F87-D287-47C5-88BC-0A4FD9427037}" type="parTrans" cxnId="{2750C8D8-061D-4AC4-8C22-B82E9EFAE029}">
      <dgm:prSet/>
      <dgm:spPr/>
      <dgm:t>
        <a:bodyPr/>
        <a:lstStyle/>
        <a:p>
          <a:endParaRPr lang="da-DK"/>
        </a:p>
      </dgm:t>
    </dgm:pt>
    <dgm:pt modelId="{FC66E18F-EDA5-47F3-8234-8F810C027414}" type="sibTrans" cxnId="{2750C8D8-061D-4AC4-8C22-B82E9EFAE029}">
      <dgm:prSet/>
      <dgm:spPr/>
      <dgm:t>
        <a:bodyPr/>
        <a:lstStyle/>
        <a:p>
          <a:endParaRPr lang="da-DK"/>
        </a:p>
      </dgm:t>
    </dgm:pt>
    <dgm:pt modelId="{E5DF4CDA-AD20-4345-9548-51216C0DD173}" type="pres">
      <dgm:prSet presAssocID="{9850B34A-1C69-46FF-9B7F-3BB07AB39F27}" presName="Name0" presStyleCnt="0">
        <dgm:presLayoutVars>
          <dgm:dir/>
          <dgm:animLvl val="lvl"/>
          <dgm:resizeHandles val="exact"/>
        </dgm:presLayoutVars>
      </dgm:prSet>
      <dgm:spPr/>
    </dgm:pt>
    <dgm:pt modelId="{13551EC2-8F86-4B2C-8891-80965F4C01B9}" type="pres">
      <dgm:prSet presAssocID="{7D115A7C-CD4F-4BB0-A20C-6260C544C4BB}" presName="composite" presStyleCnt="0"/>
      <dgm:spPr/>
    </dgm:pt>
    <dgm:pt modelId="{C9DFD01C-620B-4B50-AF50-56A8EBDACA74}" type="pres">
      <dgm:prSet presAssocID="{7D115A7C-CD4F-4BB0-A20C-6260C544C4BB}" presName="parTx" presStyleLbl="alignNode1" presStyleIdx="0" presStyleCnt="3">
        <dgm:presLayoutVars>
          <dgm:chMax val="0"/>
          <dgm:chPref val="0"/>
          <dgm:bulletEnabled val="1"/>
        </dgm:presLayoutVars>
      </dgm:prSet>
      <dgm:spPr/>
    </dgm:pt>
    <dgm:pt modelId="{1E269131-6942-4AB6-B9EF-FE84493F43D5}" type="pres">
      <dgm:prSet presAssocID="{7D115A7C-CD4F-4BB0-A20C-6260C544C4BB}" presName="desTx" presStyleLbl="alignAccFollowNode1" presStyleIdx="0" presStyleCnt="3">
        <dgm:presLayoutVars>
          <dgm:bulletEnabled val="1"/>
        </dgm:presLayoutVars>
      </dgm:prSet>
      <dgm:spPr/>
    </dgm:pt>
    <dgm:pt modelId="{66042CBE-9783-4A50-81B0-DCA44B2666EC}" type="pres">
      <dgm:prSet presAssocID="{4BF662EB-B7FF-4BFC-9B78-1553003BBBC6}" presName="space" presStyleCnt="0"/>
      <dgm:spPr/>
    </dgm:pt>
    <dgm:pt modelId="{F87294EC-32EC-4C04-993B-5301DB645244}" type="pres">
      <dgm:prSet presAssocID="{6387C039-C0E4-4864-8432-95AB025D74DB}" presName="composite" presStyleCnt="0"/>
      <dgm:spPr/>
    </dgm:pt>
    <dgm:pt modelId="{1E3A98AC-1CE8-45E1-B5B0-E67A6A8E85B8}" type="pres">
      <dgm:prSet presAssocID="{6387C039-C0E4-4864-8432-95AB025D74DB}" presName="parTx" presStyleLbl="alignNode1" presStyleIdx="1" presStyleCnt="3">
        <dgm:presLayoutVars>
          <dgm:chMax val="0"/>
          <dgm:chPref val="0"/>
          <dgm:bulletEnabled val="1"/>
        </dgm:presLayoutVars>
      </dgm:prSet>
      <dgm:spPr/>
    </dgm:pt>
    <dgm:pt modelId="{26EB4B56-3C7C-40E4-AF6F-FC6BC4D8CCEA}" type="pres">
      <dgm:prSet presAssocID="{6387C039-C0E4-4864-8432-95AB025D74DB}" presName="desTx" presStyleLbl="alignAccFollowNode1" presStyleIdx="1" presStyleCnt="3">
        <dgm:presLayoutVars>
          <dgm:bulletEnabled val="1"/>
        </dgm:presLayoutVars>
      </dgm:prSet>
      <dgm:spPr/>
    </dgm:pt>
    <dgm:pt modelId="{7E379B86-2500-4DC3-A1F9-1671CC290935}" type="pres">
      <dgm:prSet presAssocID="{8D06DD39-A046-4AA4-8881-6FDDA2AD9A4B}" presName="space" presStyleCnt="0"/>
      <dgm:spPr/>
    </dgm:pt>
    <dgm:pt modelId="{B58056DB-BD1D-48E2-94EE-1753081C2DA6}" type="pres">
      <dgm:prSet presAssocID="{1AA343A4-905A-41EA-B0FF-8E2419E95DF8}" presName="composite" presStyleCnt="0"/>
      <dgm:spPr/>
    </dgm:pt>
    <dgm:pt modelId="{ACC5978C-FFEB-48AB-A3B9-DD6B781FA70A}" type="pres">
      <dgm:prSet presAssocID="{1AA343A4-905A-41EA-B0FF-8E2419E95DF8}" presName="parTx" presStyleLbl="alignNode1" presStyleIdx="2" presStyleCnt="3">
        <dgm:presLayoutVars>
          <dgm:chMax val="0"/>
          <dgm:chPref val="0"/>
          <dgm:bulletEnabled val="1"/>
        </dgm:presLayoutVars>
      </dgm:prSet>
      <dgm:spPr/>
    </dgm:pt>
    <dgm:pt modelId="{EBA4C772-2397-4C1F-8243-1609CAB49226}" type="pres">
      <dgm:prSet presAssocID="{1AA343A4-905A-41EA-B0FF-8E2419E95DF8}" presName="desTx" presStyleLbl="alignAccFollowNode1" presStyleIdx="2" presStyleCnt="3">
        <dgm:presLayoutVars>
          <dgm:bulletEnabled val="1"/>
        </dgm:presLayoutVars>
      </dgm:prSet>
      <dgm:spPr/>
    </dgm:pt>
  </dgm:ptLst>
  <dgm:cxnLst>
    <dgm:cxn modelId="{01513A07-EB78-4A27-A10B-609E544DDFF3}" srcId="{6387C039-C0E4-4864-8432-95AB025D74DB}" destId="{FAA69D73-7D81-4458-96E1-CD4D0CCC26A2}" srcOrd="1" destOrd="0" parTransId="{9C278E7B-E8E0-4CE9-BB29-BDC4B1667B06}" sibTransId="{83DD68AE-4B2F-4829-82A2-58AFB5E509D1}"/>
    <dgm:cxn modelId="{88109F19-09F7-4BE1-AA9E-269BED0BBD5D}" type="presOf" srcId="{1AA343A4-905A-41EA-B0FF-8E2419E95DF8}" destId="{ACC5978C-FFEB-48AB-A3B9-DD6B781FA70A}" srcOrd="0" destOrd="0" presId="urn:microsoft.com/office/officeart/2005/8/layout/hList1"/>
    <dgm:cxn modelId="{7FA1AD19-0D49-4391-ABFA-8EBED4CB5228}" srcId="{7D115A7C-CD4F-4BB0-A20C-6260C544C4BB}" destId="{BE3CC07E-8AE8-42FB-A07D-1651C26A05C1}" srcOrd="1" destOrd="0" parTransId="{54F00AA6-D18A-4CC6-8923-98F7B3205DE6}" sibTransId="{D43999DD-733A-4B2B-979E-D52874F96C1B}"/>
    <dgm:cxn modelId="{D5DFB51E-2B98-4C72-A0CE-7B97817A5AB9}" type="presOf" srcId="{FAA69D73-7D81-4458-96E1-CD4D0CCC26A2}" destId="{26EB4B56-3C7C-40E4-AF6F-FC6BC4D8CCEA}" srcOrd="0" destOrd="1" presId="urn:microsoft.com/office/officeart/2005/8/layout/hList1"/>
    <dgm:cxn modelId="{22A7A629-3B55-4EC7-B390-DAE03188DE9A}" type="presOf" srcId="{6387C039-C0E4-4864-8432-95AB025D74DB}" destId="{1E3A98AC-1CE8-45E1-B5B0-E67A6A8E85B8}" srcOrd="0" destOrd="0" presId="urn:microsoft.com/office/officeart/2005/8/layout/hList1"/>
    <dgm:cxn modelId="{3A226235-B389-4293-BD79-6FE88E399FC9}" type="presOf" srcId="{9850B34A-1C69-46FF-9B7F-3BB07AB39F27}" destId="{E5DF4CDA-AD20-4345-9548-51216C0DD173}" srcOrd="0" destOrd="0" presId="urn:microsoft.com/office/officeart/2005/8/layout/hList1"/>
    <dgm:cxn modelId="{4221323F-1C43-4589-87BF-18924F3A2A73}" type="presOf" srcId="{91D5BF09-92DF-4707-97A4-05E577684AAC}" destId="{EBA4C772-2397-4C1F-8243-1609CAB49226}" srcOrd="0" destOrd="0" presId="urn:microsoft.com/office/officeart/2005/8/layout/hList1"/>
    <dgm:cxn modelId="{AA73BE41-DA97-485A-AA43-885FE26FDFB2}" srcId="{6387C039-C0E4-4864-8432-95AB025D74DB}" destId="{DD60E394-1F0A-466B-8B66-4B8868DEE1F7}" srcOrd="0" destOrd="0" parTransId="{D00DDC31-D4BA-4119-81BD-3EF0A3A6F6C5}" sibTransId="{63642210-84E8-4E4F-97B8-2B550DF6ECC9}"/>
    <dgm:cxn modelId="{233F4B93-CA0E-4420-9D12-1881C9F78011}" type="presOf" srcId="{7D115A7C-CD4F-4BB0-A20C-6260C544C4BB}" destId="{C9DFD01C-620B-4B50-AF50-56A8EBDACA74}" srcOrd="0" destOrd="0" presId="urn:microsoft.com/office/officeart/2005/8/layout/hList1"/>
    <dgm:cxn modelId="{396E9F96-B666-4B41-926F-A48EC4DB8354}" type="presOf" srcId="{BE3CC07E-8AE8-42FB-A07D-1651C26A05C1}" destId="{1E269131-6942-4AB6-B9EF-FE84493F43D5}" srcOrd="0" destOrd="1" presId="urn:microsoft.com/office/officeart/2005/8/layout/hList1"/>
    <dgm:cxn modelId="{52E5609C-56D2-4CEB-B58F-79B005C46955}" srcId="{9850B34A-1C69-46FF-9B7F-3BB07AB39F27}" destId="{1AA343A4-905A-41EA-B0FF-8E2419E95DF8}" srcOrd="2" destOrd="0" parTransId="{E996DB06-A43A-435A-9409-6C4164B5012C}" sibTransId="{4370188B-27EB-4716-90D9-E3E4DF635185}"/>
    <dgm:cxn modelId="{30B7979D-83C9-4FDF-AB39-DECDF1157F76}" srcId="{7D115A7C-CD4F-4BB0-A20C-6260C544C4BB}" destId="{8D6697E7-5366-41FC-A36E-4DC6F1865FE1}" srcOrd="0" destOrd="0" parTransId="{F96B6634-1BA7-41AB-BE0C-F44409B61DD9}" sibTransId="{34A290CB-464F-4DAE-B9BF-6FDAA9969841}"/>
    <dgm:cxn modelId="{2C712BB2-488E-4801-8540-4A549C7B3BBF}" type="presOf" srcId="{DD60E394-1F0A-466B-8B66-4B8868DEE1F7}" destId="{26EB4B56-3C7C-40E4-AF6F-FC6BC4D8CCEA}" srcOrd="0" destOrd="0" presId="urn:microsoft.com/office/officeart/2005/8/layout/hList1"/>
    <dgm:cxn modelId="{262111B5-D639-463F-A91D-8B377A576902}" type="presOf" srcId="{D68FCF30-F169-437D-9884-7ADDAB66F568}" destId="{EBA4C772-2397-4C1F-8243-1609CAB49226}" srcOrd="0" destOrd="1" presId="urn:microsoft.com/office/officeart/2005/8/layout/hList1"/>
    <dgm:cxn modelId="{AE5C84B6-6437-451B-A85A-E1FB257CC506}" type="presOf" srcId="{8D6697E7-5366-41FC-A36E-4DC6F1865FE1}" destId="{1E269131-6942-4AB6-B9EF-FE84493F43D5}" srcOrd="0" destOrd="0" presId="urn:microsoft.com/office/officeart/2005/8/layout/hList1"/>
    <dgm:cxn modelId="{40FE7FC8-1E30-4F4C-9720-9DFC4C71FC99}" srcId="{1AA343A4-905A-41EA-B0FF-8E2419E95DF8}" destId="{91D5BF09-92DF-4707-97A4-05E577684AAC}" srcOrd="0" destOrd="0" parTransId="{F523AAD5-5145-4042-BC40-7C5F5B7787C7}" sibTransId="{925A1547-A33B-4AC6-A2C9-DAC01C369D96}"/>
    <dgm:cxn modelId="{2750C8D8-061D-4AC4-8C22-B82E9EFAE029}" srcId="{1AA343A4-905A-41EA-B0FF-8E2419E95DF8}" destId="{D68FCF30-F169-437D-9884-7ADDAB66F568}" srcOrd="1" destOrd="0" parTransId="{26C48F87-D287-47C5-88BC-0A4FD9427037}" sibTransId="{FC66E18F-EDA5-47F3-8234-8F810C027414}"/>
    <dgm:cxn modelId="{881942EB-5D60-437B-B9A9-F036BA795320}" srcId="{9850B34A-1C69-46FF-9B7F-3BB07AB39F27}" destId="{6387C039-C0E4-4864-8432-95AB025D74DB}" srcOrd="1" destOrd="0" parTransId="{C9C99C2D-A1DE-414B-8DE1-38087AAAB3E6}" sibTransId="{8D06DD39-A046-4AA4-8881-6FDDA2AD9A4B}"/>
    <dgm:cxn modelId="{CC84A7EF-93A0-493D-A81E-7D6CBB9EA732}" srcId="{9850B34A-1C69-46FF-9B7F-3BB07AB39F27}" destId="{7D115A7C-CD4F-4BB0-A20C-6260C544C4BB}" srcOrd="0" destOrd="0" parTransId="{67EE8CE3-AF62-4A1A-B9E9-E9E1931E26EB}" sibTransId="{4BF662EB-B7FF-4BFC-9B78-1553003BBBC6}"/>
    <dgm:cxn modelId="{74C06C24-7575-4B93-8F17-46F22B250BB4}" type="presParOf" srcId="{E5DF4CDA-AD20-4345-9548-51216C0DD173}" destId="{13551EC2-8F86-4B2C-8891-80965F4C01B9}" srcOrd="0" destOrd="0" presId="urn:microsoft.com/office/officeart/2005/8/layout/hList1"/>
    <dgm:cxn modelId="{08D93246-F35C-4FED-8013-CEB63742CCC7}" type="presParOf" srcId="{13551EC2-8F86-4B2C-8891-80965F4C01B9}" destId="{C9DFD01C-620B-4B50-AF50-56A8EBDACA74}" srcOrd="0" destOrd="0" presId="urn:microsoft.com/office/officeart/2005/8/layout/hList1"/>
    <dgm:cxn modelId="{85C619F7-A7B1-40BD-86A4-54312C322D84}" type="presParOf" srcId="{13551EC2-8F86-4B2C-8891-80965F4C01B9}" destId="{1E269131-6942-4AB6-B9EF-FE84493F43D5}" srcOrd="1" destOrd="0" presId="urn:microsoft.com/office/officeart/2005/8/layout/hList1"/>
    <dgm:cxn modelId="{52ACF374-17E0-4496-8208-E689AB2AC6B3}" type="presParOf" srcId="{E5DF4CDA-AD20-4345-9548-51216C0DD173}" destId="{66042CBE-9783-4A50-81B0-DCA44B2666EC}" srcOrd="1" destOrd="0" presId="urn:microsoft.com/office/officeart/2005/8/layout/hList1"/>
    <dgm:cxn modelId="{76271B89-ABC5-4860-9F42-B767A931B373}" type="presParOf" srcId="{E5DF4CDA-AD20-4345-9548-51216C0DD173}" destId="{F87294EC-32EC-4C04-993B-5301DB645244}" srcOrd="2" destOrd="0" presId="urn:microsoft.com/office/officeart/2005/8/layout/hList1"/>
    <dgm:cxn modelId="{8CB22BDB-DE4F-44EB-944A-28DCF570131E}" type="presParOf" srcId="{F87294EC-32EC-4C04-993B-5301DB645244}" destId="{1E3A98AC-1CE8-45E1-B5B0-E67A6A8E85B8}" srcOrd="0" destOrd="0" presId="urn:microsoft.com/office/officeart/2005/8/layout/hList1"/>
    <dgm:cxn modelId="{82321C69-72BA-4B7C-9B00-47C4DF16F098}" type="presParOf" srcId="{F87294EC-32EC-4C04-993B-5301DB645244}" destId="{26EB4B56-3C7C-40E4-AF6F-FC6BC4D8CCEA}" srcOrd="1" destOrd="0" presId="urn:microsoft.com/office/officeart/2005/8/layout/hList1"/>
    <dgm:cxn modelId="{E84DEEC0-461D-4DE5-A29A-BF1496B8CEAB}" type="presParOf" srcId="{E5DF4CDA-AD20-4345-9548-51216C0DD173}" destId="{7E379B86-2500-4DC3-A1F9-1671CC290935}" srcOrd="3" destOrd="0" presId="urn:microsoft.com/office/officeart/2005/8/layout/hList1"/>
    <dgm:cxn modelId="{3CF7D303-B76A-4EDA-BEA8-3D44858DB64B}" type="presParOf" srcId="{E5DF4CDA-AD20-4345-9548-51216C0DD173}" destId="{B58056DB-BD1D-48E2-94EE-1753081C2DA6}" srcOrd="4" destOrd="0" presId="urn:microsoft.com/office/officeart/2005/8/layout/hList1"/>
    <dgm:cxn modelId="{DA4E0A22-E990-4184-AEFA-CB88E6BA79C5}" type="presParOf" srcId="{B58056DB-BD1D-48E2-94EE-1753081C2DA6}" destId="{ACC5978C-FFEB-48AB-A3B9-DD6B781FA70A}" srcOrd="0" destOrd="0" presId="urn:microsoft.com/office/officeart/2005/8/layout/hList1"/>
    <dgm:cxn modelId="{657EB704-3AF8-44DE-85A1-C500393506B1}" type="presParOf" srcId="{B58056DB-BD1D-48E2-94EE-1753081C2DA6}" destId="{EBA4C772-2397-4C1F-8243-1609CAB492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FD01C-620B-4B50-AF50-56A8EBDACA74}">
      <dsp:nvSpPr>
        <dsp:cNvPr id="0" name=""/>
        <dsp:cNvSpPr/>
      </dsp:nvSpPr>
      <dsp:spPr>
        <a:xfrm>
          <a:off x="1744" y="1756243"/>
          <a:ext cx="1700434" cy="6407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kern="1200" dirty="0"/>
            <a:t>Vi kan med fordel gøre mere af</a:t>
          </a:r>
        </a:p>
      </dsp:txBody>
      <dsp:txXfrm>
        <a:off x="1744" y="1756243"/>
        <a:ext cx="1700434" cy="640757"/>
      </dsp:txXfrm>
    </dsp:sp>
    <dsp:sp modelId="{1E269131-6942-4AB6-B9EF-FE84493F43D5}">
      <dsp:nvSpPr>
        <dsp:cNvPr id="0" name=""/>
        <dsp:cNvSpPr/>
      </dsp:nvSpPr>
      <dsp:spPr>
        <a:xfrm>
          <a:off x="1744" y="2397000"/>
          <a:ext cx="1700434" cy="5709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300" kern="1200" dirty="0"/>
            <a:t>……</a:t>
          </a:r>
        </a:p>
        <a:p>
          <a:pPr marL="114300" lvl="1" indent="-114300" algn="l" defTabSz="577850">
            <a:lnSpc>
              <a:spcPct val="90000"/>
            </a:lnSpc>
            <a:spcBef>
              <a:spcPct val="0"/>
            </a:spcBef>
            <a:spcAft>
              <a:spcPct val="15000"/>
            </a:spcAft>
            <a:buChar char="•"/>
          </a:pPr>
          <a:r>
            <a:rPr lang="da-DK" sz="1300" kern="1200" dirty="0"/>
            <a:t>…</a:t>
          </a:r>
        </a:p>
      </dsp:txBody>
      <dsp:txXfrm>
        <a:off x="1744" y="2397000"/>
        <a:ext cx="1700434" cy="570960"/>
      </dsp:txXfrm>
    </dsp:sp>
    <dsp:sp modelId="{1E3A98AC-1CE8-45E1-B5B0-E67A6A8E85B8}">
      <dsp:nvSpPr>
        <dsp:cNvPr id="0" name=""/>
        <dsp:cNvSpPr/>
      </dsp:nvSpPr>
      <dsp:spPr>
        <a:xfrm>
          <a:off x="1940238" y="1756243"/>
          <a:ext cx="1700434" cy="6407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kern="1200" dirty="0"/>
            <a:t>Vi kan med fordel gøre mindre af</a:t>
          </a:r>
        </a:p>
      </dsp:txBody>
      <dsp:txXfrm>
        <a:off x="1940238" y="1756243"/>
        <a:ext cx="1700434" cy="640757"/>
      </dsp:txXfrm>
    </dsp:sp>
    <dsp:sp modelId="{26EB4B56-3C7C-40E4-AF6F-FC6BC4D8CCEA}">
      <dsp:nvSpPr>
        <dsp:cNvPr id="0" name=""/>
        <dsp:cNvSpPr/>
      </dsp:nvSpPr>
      <dsp:spPr>
        <a:xfrm>
          <a:off x="1940238" y="2397000"/>
          <a:ext cx="1700434" cy="5709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300" kern="1200" dirty="0"/>
            <a:t>…</a:t>
          </a:r>
        </a:p>
        <a:p>
          <a:pPr marL="114300" lvl="1" indent="-114300" algn="l" defTabSz="577850">
            <a:lnSpc>
              <a:spcPct val="90000"/>
            </a:lnSpc>
            <a:spcBef>
              <a:spcPct val="0"/>
            </a:spcBef>
            <a:spcAft>
              <a:spcPct val="15000"/>
            </a:spcAft>
            <a:buChar char="•"/>
          </a:pPr>
          <a:r>
            <a:rPr lang="da-DK" sz="1300" kern="1200" dirty="0"/>
            <a:t>…</a:t>
          </a:r>
        </a:p>
      </dsp:txBody>
      <dsp:txXfrm>
        <a:off x="1940238" y="2397000"/>
        <a:ext cx="1700434" cy="570960"/>
      </dsp:txXfrm>
    </dsp:sp>
    <dsp:sp modelId="{ACC5978C-FFEB-48AB-A3B9-DD6B781FA70A}">
      <dsp:nvSpPr>
        <dsp:cNvPr id="0" name=""/>
        <dsp:cNvSpPr/>
      </dsp:nvSpPr>
      <dsp:spPr>
        <a:xfrm>
          <a:off x="3878733" y="1756243"/>
          <a:ext cx="1700434" cy="6407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kern="1200" dirty="0"/>
            <a:t>Vi kan styrke vores fælles ledelse ved at</a:t>
          </a:r>
        </a:p>
      </dsp:txBody>
      <dsp:txXfrm>
        <a:off x="3878733" y="1756243"/>
        <a:ext cx="1700434" cy="640757"/>
      </dsp:txXfrm>
    </dsp:sp>
    <dsp:sp modelId="{EBA4C772-2397-4C1F-8243-1609CAB49226}">
      <dsp:nvSpPr>
        <dsp:cNvPr id="0" name=""/>
        <dsp:cNvSpPr/>
      </dsp:nvSpPr>
      <dsp:spPr>
        <a:xfrm>
          <a:off x="3878733" y="2397000"/>
          <a:ext cx="1700434" cy="5709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300" kern="1200" dirty="0"/>
            <a:t>..</a:t>
          </a:r>
        </a:p>
        <a:p>
          <a:pPr marL="114300" lvl="1" indent="-114300" algn="l" defTabSz="577850">
            <a:lnSpc>
              <a:spcPct val="90000"/>
            </a:lnSpc>
            <a:spcBef>
              <a:spcPct val="0"/>
            </a:spcBef>
            <a:spcAft>
              <a:spcPct val="15000"/>
            </a:spcAft>
            <a:buChar char="•"/>
          </a:pPr>
          <a:r>
            <a:rPr lang="da-DK" sz="1300" kern="1200" dirty="0"/>
            <a:t>…</a:t>
          </a:r>
        </a:p>
      </dsp:txBody>
      <dsp:txXfrm>
        <a:off x="3878733" y="2397000"/>
        <a:ext cx="1700434" cy="570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11/12/2024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11/12/2024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663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6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mø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 mø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 og 2/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og 1/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 og 1/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a:prstGeom prst="rect">
            <a:avLst/>
          </a:prstGeo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lede mør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07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259867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st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24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a:xfrm>
            <a:off x="8659422" y="310327"/>
            <a:ext cx="2401755" cy="180000"/>
          </a:xfrm>
          <a:prstGeom prst="rect">
            <a:avLst/>
          </a:prstGeom>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a:xfrm>
            <a:off x="4424000" y="310327"/>
            <a:ext cx="4097593" cy="180000"/>
          </a:xfrm>
          <a:prstGeom prst="rect">
            <a:avLst/>
          </a:prstGeom>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1007163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Text Placeholder 22">
            <a:extLst>
              <a:ext uri="{FF2B5EF4-FFF2-40B4-BE49-F238E27FC236}">
                <a16:creationId xmlns:a16="http://schemas.microsoft.com/office/drawing/2014/main" id="{5D328411-9420-C2DE-E10E-328C834DA6E9}"/>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1731619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00000"/>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1061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4793109"/>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234909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bl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3384852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lys">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821804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indhold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572472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 indhold bl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126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st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359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hold og 2/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41773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indhold og 1/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259291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og 1/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5503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07091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44208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solid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2"/>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2"/>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42470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46949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06971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03438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373026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880620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778555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86032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48658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568485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66589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153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 titel_blå">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Text Placeholder 22">
            <a:extLst>
              <a:ext uri="{FF2B5EF4-FFF2-40B4-BE49-F238E27FC236}">
                <a16:creationId xmlns:a16="http://schemas.microsoft.com/office/drawing/2014/main" id="{5D328411-9420-C2DE-E10E-328C834DA6E9}"/>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258210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00000"/>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4793109"/>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3" Type="http://schemas.openxmlformats.org/officeDocument/2006/relationships/tags" Target="../tags/tag1.xml"/><Relationship Id="rId7" Type="http://schemas.openxmlformats.org/officeDocument/2006/relationships/tags" Target="../tags/tag5.xml"/><Relationship Id="rId12" Type="http://schemas.openxmlformats.org/officeDocument/2006/relationships/tags" Target="../tags/tag10.xml"/><Relationship Id="rId2"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tags" Target="../tags/tag4.xml"/><Relationship Id="rId11" Type="http://schemas.openxmlformats.org/officeDocument/2006/relationships/tags" Target="../tags/tag9.xml"/><Relationship Id="rId5" Type="http://schemas.openxmlformats.org/officeDocument/2006/relationships/tags" Target="../tags/tag3.xml"/><Relationship Id="rId15" Type="http://schemas.openxmlformats.org/officeDocument/2006/relationships/tags" Target="../tags/tag13.xml"/><Relationship Id="rId10" Type="http://schemas.openxmlformats.org/officeDocument/2006/relationships/tags" Target="../tags/tag8.xml"/><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heme" Target="../theme/theme2.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heme" Target="../theme/theme3.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heme" Target="../theme/theme4.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ags" Target="../tags/tag63.xml"/><Relationship Id="rId21" Type="http://schemas.openxmlformats.org/officeDocument/2006/relationships/slideLayout" Target="../slideLayouts/slideLayout25.xml"/><Relationship Id="rId34" Type="http://schemas.openxmlformats.org/officeDocument/2006/relationships/tags" Target="../tags/tag58.xml"/><Relationship Id="rId42" Type="http://schemas.openxmlformats.org/officeDocument/2006/relationships/image" Target="../media/image5.png"/><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ags" Target="../tags/tag53.xml"/><Relationship Id="rId41" Type="http://schemas.openxmlformats.org/officeDocument/2006/relationships/tags" Target="../tags/tag6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theme" Target="../theme/theme5.xml"/><Relationship Id="rId36" Type="http://schemas.openxmlformats.org/officeDocument/2006/relationships/tags" Target="../tags/tag6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ags" Target="../tags/tag5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tags" Target="../tags/tag54.xml"/><Relationship Id="rId35" Type="http://schemas.openxmlformats.org/officeDocument/2006/relationships/tags" Target="../tags/tag59.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tags" Target="../tags/tag57.xml"/><Relationship Id="rId38" Type="http://schemas.openxmlformats.org/officeDocument/2006/relationships/tags" Target="../tags/tag6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6.xml"/><Relationship Id="rId39" Type="http://schemas.openxmlformats.org/officeDocument/2006/relationships/tags" Target="../tags/tag78.xml"/><Relationship Id="rId21" Type="http://schemas.openxmlformats.org/officeDocument/2006/relationships/slideLayout" Target="../slideLayouts/slideLayout52.xml"/><Relationship Id="rId34" Type="http://schemas.openxmlformats.org/officeDocument/2006/relationships/tags" Target="../tags/tag7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ags" Target="../tags/tag72.xml"/><Relationship Id="rId38" Type="http://schemas.openxmlformats.org/officeDocument/2006/relationships/tags" Target="../tags/tag77.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ags" Target="../tags/tag68.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image" Target="../media/image6.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7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7772287"/>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168965"/>
            <a:ext cx="12192000" cy="6858000"/>
          </a:xfrm>
          <a:prstGeom prst="rect">
            <a:avLst/>
          </a:prstGeom>
        </p:spPr>
      </p:pic>
    </p:spTree>
    <p:extLst>
      <p:ext uri="{BB962C8B-B14F-4D97-AF65-F5344CB8AC3E}">
        <p14:creationId xmlns:p14="http://schemas.microsoft.com/office/powerpoint/2010/main" val="2094997349"/>
      </p:ext>
    </p:extLst>
  </p:cSld>
  <p:clrMap bg1="lt1" tx1="dk1" bg2="lt2" tx2="dk2" accent1="accent1" accent2="accent2" accent3="accent3" accent4="accent4" accent5="accent5" accent6="accent6" hlink="hlink" folHlink="folHlink"/>
  <p:sldLayoutIdLst>
    <p:sldLayoutId id="2147483885"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24382" y="1108213"/>
            <a:ext cx="8943236" cy="4641574"/>
          </a:xfrm>
          <a:prstGeom prst="rect">
            <a:avLst/>
          </a:prstGeom>
        </p:spPr>
      </p:pic>
    </p:spTree>
    <p:extLst>
      <p:ext uri="{BB962C8B-B14F-4D97-AF65-F5344CB8AC3E}">
        <p14:creationId xmlns:p14="http://schemas.microsoft.com/office/powerpoint/2010/main" val="2476257276"/>
      </p:ext>
    </p:extLst>
  </p:cSld>
  <p:clrMap bg1="lt1" tx1="dk1" bg2="lt2" tx2="dk2" accent1="accent1" accent2="accent2" accent3="accent3" accent4="accent4" accent5="accent5" accent6="accent6" hlink="hlink" folHlink="folHlink"/>
  <p:sldLayoutIdLst>
    <p:sldLayoutId id="2147483887"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24383" y="1108213"/>
            <a:ext cx="8943234" cy="4641574"/>
          </a:xfrm>
          <a:prstGeom prst="rect">
            <a:avLst/>
          </a:prstGeom>
        </p:spPr>
      </p:pic>
    </p:spTree>
    <p:extLst>
      <p:ext uri="{BB962C8B-B14F-4D97-AF65-F5344CB8AC3E}">
        <p14:creationId xmlns:p14="http://schemas.microsoft.com/office/powerpoint/2010/main" val="930016114"/>
      </p:ext>
    </p:extLst>
  </p:cSld>
  <p:clrMap bg1="lt1" tx1="dk1" bg2="lt2" tx2="dk2" accent1="accent1" accent2="accent2" accent3="accent3" accent4="accent4" accent5="accent5" accent6="accent6" hlink="hlink" folHlink="folHlink"/>
  <p:sldLayoutIdLst>
    <p:sldLayoutId id="2147483889"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dirty="0"/>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29"/>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0"/>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1"/>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32"/>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33"/>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34"/>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35"/>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36"/>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37"/>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38"/>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39"/>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0"/>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1"/>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Billede 7">
            <a:extLst>
              <a:ext uri="{FF2B5EF4-FFF2-40B4-BE49-F238E27FC236}">
                <a16:creationId xmlns:a16="http://schemas.microsoft.com/office/drawing/2014/main" id="{05B64091-2B16-FE56-9820-8E91C37B5A4A}"/>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p:blipFill>
        <p:spPr>
          <a:xfrm>
            <a:off x="9673540" y="5962923"/>
            <a:ext cx="2954178" cy="579019"/>
          </a:xfrm>
          <a:prstGeom prst="rect">
            <a:avLst/>
          </a:prstGeom>
        </p:spPr>
      </p:pic>
    </p:spTree>
    <p:extLst>
      <p:ext uri="{BB962C8B-B14F-4D97-AF65-F5344CB8AC3E}">
        <p14:creationId xmlns:p14="http://schemas.microsoft.com/office/powerpoint/2010/main" val="344296498"/>
      </p:ext>
    </p:extLst>
  </p:cSld>
  <p:clrMap bg1="dk1" tx1="lt1" bg2="dk2" tx2="lt2" accent1="accent1" accent2="accent2" accent3="accent3" accent4="accent4" accent5="accent5" accent6="accent6" hlink="hlink" folHlink="folHlink"/>
  <p:sldLayoutIdLst>
    <p:sldLayoutId id="2147483785" r:id="rId1"/>
    <p:sldLayoutId id="2147483813" r:id="rId2"/>
    <p:sldLayoutId id="2147483812" r:id="rId3"/>
    <p:sldLayoutId id="2147483778" r:id="rId4"/>
    <p:sldLayoutId id="2147483786" r:id="rId5"/>
    <p:sldLayoutId id="2147483787" r:id="rId6"/>
    <p:sldLayoutId id="2147483784" r:id="rId7"/>
    <p:sldLayoutId id="2147483756" r:id="rId8"/>
    <p:sldLayoutId id="2147483781" r:id="rId9"/>
    <p:sldLayoutId id="2147483779" r:id="rId10"/>
    <p:sldLayoutId id="2147483790" r:id="rId11"/>
    <p:sldLayoutId id="2147483791" r:id="rId12"/>
    <p:sldLayoutId id="2147483792" r:id="rId13"/>
    <p:sldLayoutId id="2147483793" r:id="rId14"/>
    <p:sldLayoutId id="2147483764" r:id="rId15"/>
    <p:sldLayoutId id="2147483797" r:id="rId16"/>
    <p:sldLayoutId id="2147483796" r:id="rId17"/>
    <p:sldLayoutId id="2147483795" r:id="rId18"/>
    <p:sldLayoutId id="2147483798" r:id="rId19"/>
    <p:sldLayoutId id="2147483767" r:id="rId20"/>
    <p:sldLayoutId id="2147483768" r:id="rId21"/>
    <p:sldLayoutId id="2147483805" r:id="rId22"/>
    <p:sldLayoutId id="2147483806" r:id="rId23"/>
    <p:sldLayoutId id="2147483807" r:id="rId24"/>
    <p:sldLayoutId id="2147483808" r:id="rId25"/>
    <p:sldLayoutId id="2147483809" r:id="rId26"/>
    <p:sldLayoutId id="2147483810" r:id="rId27"/>
  </p:sldLayoutIdLst>
  <p:hf hdr="0" dt="0"/>
  <p:txStyles>
    <p:titleStyle>
      <a:lvl1pPr algn="l" defTabSz="914400" rtl="0" eaLnBrk="1" latinLnBrk="0" hangingPunct="1">
        <a:lnSpc>
          <a:spcPct val="83000"/>
        </a:lnSpc>
        <a:spcBef>
          <a:spcPct val="0"/>
        </a:spcBef>
        <a:buNone/>
        <a:defRPr sz="3500" b="1"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bg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a:noFill/>
        </p:spPr>
        <p:txBody>
          <a:bodyPr vert="horz" lIns="0" tIns="0" rIns="0" bIns="0" rtlCol="0" anchor="b" anchorCtr="0">
            <a:noAutofit/>
          </a:bodyPr>
          <a:lstStyle/>
          <a:p>
            <a:r>
              <a:rPr lang="da-DK" dirty="0"/>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2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2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2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3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3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3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3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3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3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3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3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3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3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Billede 7">
            <a:extLst>
              <a:ext uri="{FF2B5EF4-FFF2-40B4-BE49-F238E27FC236}">
                <a16:creationId xmlns:a16="http://schemas.microsoft.com/office/drawing/2014/main" id="{05B64091-2B16-FE56-9820-8E91C37B5A4A}"/>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p:blipFill>
        <p:spPr>
          <a:xfrm>
            <a:off x="9673540" y="5962923"/>
            <a:ext cx="2954178" cy="579018"/>
          </a:xfrm>
          <a:prstGeom prst="rect">
            <a:avLst/>
          </a:prstGeom>
        </p:spPr>
      </p:pic>
    </p:spTree>
    <p:extLst>
      <p:ext uri="{BB962C8B-B14F-4D97-AF65-F5344CB8AC3E}">
        <p14:creationId xmlns:p14="http://schemas.microsoft.com/office/powerpoint/2010/main" val="238047599"/>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7" r:id="rId3"/>
    <p:sldLayoutId id="2147483859" r:id="rId4"/>
    <p:sldLayoutId id="2147483860" r:id="rId5"/>
    <p:sldLayoutId id="2147483861"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Lst>
  <p:hf hdr="0" dt="0"/>
  <p:txStyles>
    <p:titleStyle>
      <a:lvl1pPr algn="l" defTabSz="914400" rtl="0" eaLnBrk="1" latinLnBrk="0" hangingPunct="1">
        <a:lnSpc>
          <a:spcPct val="83000"/>
        </a:lnSpc>
        <a:spcBef>
          <a:spcPct val="0"/>
        </a:spcBef>
        <a:buNone/>
        <a:defRPr sz="3500" b="1"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bg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https://arbejdsmiljoe.kk.dk/saerlige-indsatser/trivselsundersoegelse-i-koebenhavns-kommun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DF08F44-E3D2-C3C0-BA93-49E194FECDD6}"/>
              </a:ext>
            </a:extLst>
          </p:cNvPr>
          <p:cNvSpPr txBox="1"/>
          <p:nvPr/>
        </p:nvSpPr>
        <p:spPr>
          <a:xfrm>
            <a:off x="457200" y="2684582"/>
            <a:ext cx="6447693" cy="738664"/>
          </a:xfrm>
          <a:prstGeom prst="rect">
            <a:avLst/>
          </a:prstGeom>
          <a:noFill/>
        </p:spPr>
        <p:txBody>
          <a:bodyPr wrap="square" lIns="0" tIns="0" rIns="0" bIns="0" rtlCol="0">
            <a:spAutoFit/>
          </a:bodyPr>
          <a:lstStyle/>
          <a:p>
            <a:r>
              <a:rPr lang="da-DK" sz="2800" b="1" dirty="0">
                <a:solidFill>
                  <a:srgbClr val="69C8F3"/>
                </a:solidFill>
              </a:rPr>
              <a:t>Drøftelse af trivsel i ledergruppen</a:t>
            </a:r>
            <a:endParaRPr lang="da-DK" sz="2000" b="1" dirty="0">
              <a:solidFill>
                <a:srgbClr val="69C8F3"/>
              </a:solidFill>
            </a:endParaRPr>
          </a:p>
          <a:p>
            <a:r>
              <a:rPr lang="da-DK" sz="2000" b="1" dirty="0">
                <a:solidFill>
                  <a:srgbClr val="69C8F3"/>
                </a:solidFill>
              </a:rPr>
              <a:t>- Guide og spørgsmål</a:t>
            </a:r>
          </a:p>
        </p:txBody>
      </p:sp>
    </p:spTree>
    <p:extLst>
      <p:ext uri="{BB962C8B-B14F-4D97-AF65-F5344CB8AC3E}">
        <p14:creationId xmlns:p14="http://schemas.microsoft.com/office/powerpoint/2010/main" val="198085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F3DF2932-E32A-4A62-38A4-D2DA5C6551ED}"/>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4" name="Titel 6">
            <a:extLst>
              <a:ext uri="{FF2B5EF4-FFF2-40B4-BE49-F238E27FC236}">
                <a16:creationId xmlns:a16="http://schemas.microsoft.com/office/drawing/2014/main" id="{201245DB-0885-7ECC-6061-0719C3CA210E}"/>
              </a:ext>
            </a:extLst>
          </p:cNvPr>
          <p:cNvSpPr txBox="1">
            <a:spLocks/>
          </p:cNvSpPr>
          <p:nvPr/>
        </p:nvSpPr>
        <p:spPr>
          <a:xfrm>
            <a:off x="352926" y="670560"/>
            <a:ext cx="7724274" cy="5842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b="1" kern="1200">
                <a:solidFill>
                  <a:schemeClr val="bg2"/>
                </a:solidFill>
                <a:latin typeface="+mj-lt"/>
                <a:ea typeface="+mj-ea"/>
                <a:cs typeface="+mj-cs"/>
              </a:defRPr>
            </a:lvl1pPr>
          </a:lstStyle>
          <a:p>
            <a:r>
              <a:rPr lang="da-DK" sz="2400" dirty="0"/>
              <a:t>Trivslen på tværs af jeres organisation:</a:t>
            </a:r>
            <a:br>
              <a:rPr lang="da-DK" sz="2400" dirty="0"/>
            </a:br>
            <a:br>
              <a:rPr lang="da-DK" sz="2400" dirty="0"/>
            </a:br>
            <a:r>
              <a:rPr lang="da-DK" sz="1800" dirty="0">
                <a:latin typeface="+mn-lt"/>
              </a:rPr>
              <a:t>1. Er der noget, vi skal være opmærksomme på, på tværs af enhederne? </a:t>
            </a:r>
          </a:p>
          <a:p>
            <a:endParaRPr lang="da-DK" sz="1800" dirty="0">
              <a:latin typeface="+mn-lt"/>
            </a:endParaRPr>
          </a:p>
          <a:p>
            <a:r>
              <a:rPr lang="da-DK" sz="1800" dirty="0">
                <a:latin typeface="+mn-lt"/>
              </a:rPr>
              <a:t>2. Hvilke temaer er det vigtigt, at vi sætter en fælles kurs i forhold til? </a:t>
            </a:r>
          </a:p>
          <a:p>
            <a:endParaRPr lang="da-DK" sz="1800" dirty="0">
              <a:latin typeface="+mn-lt"/>
            </a:endParaRPr>
          </a:p>
          <a:p>
            <a:r>
              <a:rPr lang="da-DK" sz="1800" dirty="0">
                <a:latin typeface="+mn-lt"/>
              </a:rPr>
              <a:t>3. Hvordan kan vi arbejde forebyggende og strategisk med udvalgte temaer, så trivslen forbedres på den længere bane? </a:t>
            </a:r>
          </a:p>
          <a:p>
            <a:endParaRPr lang="da-DK" sz="1800" dirty="0">
              <a:latin typeface="+mn-lt"/>
            </a:endParaRPr>
          </a:p>
          <a:p>
            <a:r>
              <a:rPr lang="da-DK" sz="1800" dirty="0">
                <a:latin typeface="+mn-lt"/>
              </a:rPr>
              <a:t>4. Er der noget, vi skal gøre vores fælles leder opmærksom på? </a:t>
            </a:r>
          </a:p>
          <a:p>
            <a:endParaRPr lang="da-DK" sz="1800" dirty="0">
              <a:latin typeface="+mn-lt"/>
            </a:endParaRPr>
          </a:p>
          <a:p>
            <a:r>
              <a:rPr lang="da-DK" sz="1800" dirty="0">
                <a:latin typeface="+mn-lt"/>
              </a:rPr>
              <a:t>5. Er der noget, vi skal have hjælp til udefra? </a:t>
            </a:r>
          </a:p>
          <a:p>
            <a:endParaRPr lang="da-DK" sz="1800" dirty="0">
              <a:latin typeface="+mn-lt"/>
            </a:endParaRPr>
          </a:p>
          <a:p>
            <a:r>
              <a:rPr lang="da-DK" sz="1800" dirty="0">
                <a:latin typeface="+mn-lt"/>
              </a:rPr>
              <a:t>6. Hvilke fælles udmeldinger eller dialoger er der brug for til MED-udvalg, personalegruppe mv. </a:t>
            </a:r>
            <a:br>
              <a:rPr lang="da-DK" sz="2400" dirty="0"/>
            </a:br>
            <a:endParaRPr lang="da-DK" sz="2400" dirty="0"/>
          </a:p>
          <a:p>
            <a:endParaRPr lang="da-DK" sz="2400" dirty="0"/>
          </a:p>
          <a:p>
            <a:r>
              <a:rPr lang="da-DK" sz="2000" dirty="0"/>
              <a:t>Lav konkrete aftaler om det videre forløb. Dette kan fx være om der skal afholdes et fællesmøde, en temadag, og hvilken fælles kommunikation har vi til hele personalegruppen? </a:t>
            </a:r>
            <a:br>
              <a:rPr lang="da-DK" sz="2400" dirty="0"/>
            </a:br>
            <a:endParaRPr lang="da-DK" sz="2400" dirty="0"/>
          </a:p>
        </p:txBody>
      </p:sp>
      <p:pic>
        <p:nvPicPr>
          <p:cNvPr id="6" name="Grafik 5" descr="Kundeanmeldelse kontur">
            <a:extLst>
              <a:ext uri="{FF2B5EF4-FFF2-40B4-BE49-F238E27FC236}">
                <a16:creationId xmlns:a16="http://schemas.microsoft.com/office/drawing/2014/main" id="{57DEFF65-6728-870B-5241-9FBCD89F8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5056" y="1471377"/>
            <a:ext cx="3685414" cy="3685414"/>
          </a:xfrm>
          <a:prstGeom prst="rect">
            <a:avLst/>
          </a:prstGeom>
        </p:spPr>
      </p:pic>
    </p:spTree>
    <p:extLst>
      <p:ext uri="{BB962C8B-B14F-4D97-AF65-F5344CB8AC3E}">
        <p14:creationId xmlns:p14="http://schemas.microsoft.com/office/powerpoint/2010/main" val="62591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771C0-92B4-A241-DC4C-49047543FA46}"/>
              </a:ext>
            </a:extLst>
          </p:cNvPr>
          <p:cNvSpPr>
            <a:spLocks noGrp="1"/>
          </p:cNvSpPr>
          <p:nvPr>
            <p:ph type="title"/>
          </p:nvPr>
        </p:nvSpPr>
        <p:spPr>
          <a:xfrm>
            <a:off x="719997" y="894268"/>
            <a:ext cx="10060298" cy="893928"/>
          </a:xfrm>
        </p:spPr>
        <p:txBody>
          <a:bodyPr anchor="b">
            <a:normAutofit/>
          </a:bodyPr>
          <a:lstStyle/>
          <a:p>
            <a:r>
              <a:rPr lang="da-DK" dirty="0"/>
              <a:t>Lav klare aftaler i ledergruppen om den videre proces</a:t>
            </a:r>
          </a:p>
        </p:txBody>
      </p:sp>
      <p:sp>
        <p:nvSpPr>
          <p:cNvPr id="6" name="Pladsholder til tekst 5">
            <a:extLst>
              <a:ext uri="{FF2B5EF4-FFF2-40B4-BE49-F238E27FC236}">
                <a16:creationId xmlns:a16="http://schemas.microsoft.com/office/drawing/2014/main" id="{9ABEC850-FFE4-A537-9B56-71F33C566C36}"/>
              </a:ext>
            </a:extLst>
          </p:cNvPr>
          <p:cNvSpPr>
            <a:spLocks noGrp="1"/>
          </p:cNvSpPr>
          <p:nvPr>
            <p:ph idx="1"/>
          </p:nvPr>
        </p:nvSpPr>
        <p:spPr>
          <a:xfrm>
            <a:off x="719998" y="2192138"/>
            <a:ext cx="7048402" cy="3945862"/>
          </a:xfrm>
        </p:spPr>
        <p:txBody>
          <a:bodyPr>
            <a:normAutofit/>
          </a:bodyPr>
          <a:lstStyle/>
          <a:p>
            <a:pPr>
              <a:buFont typeface="Wingdings" panose="05000000000000000000" pitchFamily="2" charset="2"/>
              <a:buChar char="ü"/>
            </a:pPr>
            <a:r>
              <a:rPr lang="da-DK" noProof="0" dirty="0"/>
              <a:t>Hvad gør I fx anderledes på jeres næste ledermøde i gruppen? </a:t>
            </a:r>
          </a:p>
          <a:p>
            <a:pPr>
              <a:buFont typeface="Wingdings" panose="05000000000000000000" pitchFamily="2" charset="2"/>
              <a:buChar char="ü"/>
            </a:pPr>
            <a:endParaRPr lang="da-DK" dirty="0"/>
          </a:p>
          <a:p>
            <a:pPr>
              <a:buFont typeface="Wingdings" panose="05000000000000000000" pitchFamily="2" charset="2"/>
              <a:buChar char="ü"/>
            </a:pPr>
            <a:r>
              <a:rPr lang="da-DK" noProof="0" dirty="0"/>
              <a:t>Hvordan kan I holde hinanden op på aftaler og konkrete handlinger? </a:t>
            </a:r>
          </a:p>
          <a:p>
            <a:pPr>
              <a:buFont typeface="Wingdings" panose="05000000000000000000" pitchFamily="2" charset="2"/>
              <a:buChar char="ü"/>
            </a:pPr>
            <a:endParaRPr lang="da-DK" dirty="0"/>
          </a:p>
          <a:p>
            <a:pPr>
              <a:buFont typeface="Wingdings" panose="05000000000000000000" pitchFamily="2" charset="2"/>
              <a:buChar char="ü"/>
            </a:pPr>
            <a:r>
              <a:rPr lang="da-DK" noProof="0" dirty="0"/>
              <a:t>Er der noget I særligt skal kommunikere om til jeres leder? </a:t>
            </a:r>
          </a:p>
          <a:p>
            <a:pPr>
              <a:buFont typeface="Wingdings" panose="05000000000000000000" pitchFamily="2" charset="2"/>
              <a:buChar char="ü"/>
            </a:pPr>
            <a:endParaRPr lang="da-DK" dirty="0"/>
          </a:p>
          <a:p>
            <a:pPr>
              <a:buFont typeface="Wingdings" panose="05000000000000000000" pitchFamily="2" charset="2"/>
              <a:buChar char="ü"/>
            </a:pPr>
            <a:r>
              <a:rPr lang="da-DK" noProof="0" dirty="0"/>
              <a:t>Hvornår vil I evaluere på de aftaler I laver med hinanden?</a:t>
            </a:r>
            <a:endParaRPr lang="da-DK" dirty="0"/>
          </a:p>
        </p:txBody>
      </p:sp>
      <p:pic>
        <p:nvPicPr>
          <p:cNvPr id="5" name="Grafik 4" descr="Håndtryk kontur">
            <a:extLst>
              <a:ext uri="{FF2B5EF4-FFF2-40B4-BE49-F238E27FC236}">
                <a16:creationId xmlns:a16="http://schemas.microsoft.com/office/drawing/2014/main" id="{D136F31F-0EFE-B6DC-C420-F1E5FF1468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7604" y="1396802"/>
            <a:ext cx="4064396" cy="4064396"/>
          </a:xfrm>
          <a:prstGeom prst="rect">
            <a:avLst/>
          </a:prstGeom>
        </p:spPr>
      </p:pic>
      <p:sp>
        <p:nvSpPr>
          <p:cNvPr id="13" name="Footer Placeholder 4">
            <a:extLst>
              <a:ext uri="{FF2B5EF4-FFF2-40B4-BE49-F238E27FC236}">
                <a16:creationId xmlns:a16="http://schemas.microsoft.com/office/drawing/2014/main" id="{F271047A-A5F2-082D-D50F-6E5095DD6F75}"/>
              </a:ext>
            </a:extLst>
          </p:cNvPr>
          <p:cNvSpPr>
            <a:spLocks noGrp="1"/>
          </p:cNvSpPr>
          <p:nvPr>
            <p:ph type="ftr" sz="quarter" idx="11"/>
          </p:nvPr>
        </p:nvSpPr>
        <p:spPr>
          <a:xfrm>
            <a:off x="4424001" y="310327"/>
            <a:ext cx="3344400" cy="180000"/>
          </a:xfrm>
        </p:spPr>
        <p:txBody>
          <a:bodyPr>
            <a:normAutofit/>
          </a:bodyPr>
          <a:lstStyle/>
          <a:p>
            <a:pPr>
              <a:lnSpc>
                <a:spcPct val="90000"/>
              </a:lnSpc>
              <a:spcAft>
                <a:spcPts val="600"/>
              </a:spcAft>
            </a:pPr>
            <a:r>
              <a:rPr lang="da-DK" sz="600" noProof="0"/>
              <a:t>Sidehoved</a:t>
            </a:r>
          </a:p>
        </p:txBody>
      </p:sp>
      <p:sp>
        <p:nvSpPr>
          <p:cNvPr id="3" name="Pladsholder til slidenummer 2" hidden="1">
            <a:extLst>
              <a:ext uri="{FF2B5EF4-FFF2-40B4-BE49-F238E27FC236}">
                <a16:creationId xmlns:a16="http://schemas.microsoft.com/office/drawing/2014/main" id="{873E626E-C034-711C-A612-AF84A9D12B65}"/>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11</a:t>
            </a:fld>
            <a:endParaRPr lang="da-DK"/>
          </a:p>
        </p:txBody>
      </p:sp>
    </p:spTree>
    <p:extLst>
      <p:ext uri="{BB962C8B-B14F-4D97-AF65-F5344CB8AC3E}">
        <p14:creationId xmlns:p14="http://schemas.microsoft.com/office/powerpoint/2010/main" val="47230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873E626E-C034-711C-A612-AF84A9D12B65}"/>
              </a:ext>
            </a:extLst>
          </p:cNvPr>
          <p:cNvSpPr>
            <a:spLocks noGrp="1"/>
          </p:cNvSpPr>
          <p:nvPr>
            <p:ph type="sldNum" sz="quarter" idx="12"/>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61F08850-9F59-FAE0-450B-61CBE8842178}"/>
              </a:ext>
            </a:extLst>
          </p:cNvPr>
          <p:cNvSpPr>
            <a:spLocks noGrp="1"/>
          </p:cNvSpPr>
          <p:nvPr>
            <p:ph type="title"/>
          </p:nvPr>
        </p:nvSpPr>
        <p:spPr/>
        <p:txBody>
          <a:bodyPr/>
          <a:lstStyle/>
          <a:p>
            <a:r>
              <a:rPr lang="da-DK" dirty="0"/>
              <a:t>Opsamling</a:t>
            </a:r>
          </a:p>
        </p:txBody>
      </p:sp>
      <p:sp>
        <p:nvSpPr>
          <p:cNvPr id="8" name="Pladsholder til tekst 7">
            <a:extLst>
              <a:ext uri="{FF2B5EF4-FFF2-40B4-BE49-F238E27FC236}">
                <a16:creationId xmlns:a16="http://schemas.microsoft.com/office/drawing/2014/main" id="{99882874-0EE8-0661-234B-AFCB98595F1C}"/>
              </a:ext>
            </a:extLst>
          </p:cNvPr>
          <p:cNvSpPr>
            <a:spLocks noGrp="1"/>
          </p:cNvSpPr>
          <p:nvPr>
            <p:ph type="body" sz="quarter" idx="13"/>
          </p:nvPr>
        </p:nvSpPr>
        <p:spPr>
          <a:xfrm>
            <a:off x="475445" y="2192400"/>
            <a:ext cx="5787129" cy="3945600"/>
          </a:xfrm>
        </p:spPr>
        <p:txBody>
          <a:bodyPr/>
          <a:lstStyle/>
          <a:p>
            <a:r>
              <a:rPr lang="da-DK" sz="1800" dirty="0"/>
              <a:t>Ledergruppen kan samle op i et skema som her; </a:t>
            </a:r>
            <a:r>
              <a:rPr lang="da-DK" sz="1800" i="1" dirty="0"/>
              <a:t>gøre mere af, mindre af, styrke vores fælles ledelse ved..</a:t>
            </a:r>
          </a:p>
          <a:p>
            <a:r>
              <a:rPr lang="da-DK" sz="1800" dirty="0"/>
              <a:t>Udvælgelse af fælles udviklingsområder</a:t>
            </a:r>
          </a:p>
          <a:p>
            <a:r>
              <a:rPr lang="da-DK" sz="1800" dirty="0"/>
              <a:t>Kan I vælge tre udviklingsområder for jeres ledergruppe, det kan være større ting, eller mindre ting fx nye måder at afvikle møder på. </a:t>
            </a:r>
          </a:p>
          <a:p>
            <a:r>
              <a:rPr lang="da-DK" sz="1800" dirty="0"/>
              <a:t>Lav aftalerne så konkrete som muligt. </a:t>
            </a:r>
          </a:p>
          <a:p>
            <a:endParaRPr lang="da-DK" sz="1800" dirty="0"/>
          </a:p>
          <a:p>
            <a:pPr marL="0" indent="0">
              <a:buNone/>
            </a:pPr>
            <a:r>
              <a:rPr lang="da-DK" sz="1800" dirty="0"/>
              <a:t>God arbejdslyst </a:t>
            </a:r>
            <a:r>
              <a:rPr lang="da-DK" sz="1800" dirty="0">
                <a:sym typeface="Wingdings" panose="05000000000000000000" pitchFamily="2" charset="2"/>
              </a:rPr>
              <a:t></a:t>
            </a:r>
            <a:endParaRPr lang="da-DK" sz="1800" dirty="0"/>
          </a:p>
          <a:p>
            <a:endParaRPr lang="da-DK" dirty="0"/>
          </a:p>
        </p:txBody>
      </p:sp>
      <p:graphicFrame>
        <p:nvGraphicFramePr>
          <p:cNvPr id="2" name="Diagram 1">
            <a:extLst>
              <a:ext uri="{FF2B5EF4-FFF2-40B4-BE49-F238E27FC236}">
                <a16:creationId xmlns:a16="http://schemas.microsoft.com/office/drawing/2014/main" id="{484CAED1-4517-263F-B732-AD84513C0A5F}"/>
              </a:ext>
            </a:extLst>
          </p:cNvPr>
          <p:cNvGraphicFramePr/>
          <p:nvPr>
            <p:extLst>
              <p:ext uri="{D42A27DB-BD31-4B8C-83A1-F6EECF244321}">
                <p14:modId xmlns:p14="http://schemas.microsoft.com/office/powerpoint/2010/main" val="3787210077"/>
              </p:ext>
            </p:extLst>
          </p:nvPr>
        </p:nvGraphicFramePr>
        <p:xfrm>
          <a:off x="6507126" y="1341232"/>
          <a:ext cx="5580912" cy="472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10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672DAE5-6B9A-ED95-128B-5DE849057282}"/>
              </a:ext>
            </a:extLst>
          </p:cNvPr>
          <p:cNvSpPr>
            <a:spLocks noGrp="1"/>
          </p:cNvSpPr>
          <p:nvPr>
            <p:ph type="title"/>
          </p:nvPr>
        </p:nvSpPr>
        <p:spPr>
          <a:xfrm>
            <a:off x="352925" y="670560"/>
            <a:ext cx="6348501" cy="5842000"/>
          </a:xfrm>
        </p:spPr>
        <p:txBody>
          <a:bodyPr/>
          <a:lstStyle/>
          <a:p>
            <a:r>
              <a:rPr lang="da-DK" sz="6600" dirty="0"/>
              <a:t>Hvis I vil vide mere… </a:t>
            </a:r>
            <a:br>
              <a:rPr lang="da-DK" sz="2400" dirty="0"/>
            </a:br>
            <a:br>
              <a:rPr lang="da-DK" sz="2400" dirty="0"/>
            </a:br>
            <a:br>
              <a:rPr lang="da-DK" sz="2400" dirty="0"/>
            </a:br>
            <a:br>
              <a:rPr lang="da-DK" sz="2400" dirty="0"/>
            </a:br>
            <a:r>
              <a:rPr lang="da-DK" sz="2400" dirty="0">
                <a:sym typeface="Wingdings" panose="05000000000000000000" pitchFamily="2" charset="2"/>
              </a:rPr>
              <a:t> </a:t>
            </a:r>
            <a:r>
              <a:rPr lang="da-DK" sz="2400" b="0" dirty="0">
                <a:latin typeface="+mn-lt"/>
              </a:rPr>
              <a:t>så tag endelig fat i Arbejdsmiljø København som kan hjælpe jer godt videre.</a:t>
            </a:r>
            <a:br>
              <a:rPr lang="da-DK" sz="2400" b="0" dirty="0">
                <a:latin typeface="+mn-lt"/>
              </a:rPr>
            </a:br>
            <a:br>
              <a:rPr lang="da-DK" sz="2400" b="0" dirty="0">
                <a:latin typeface="+mn-lt"/>
              </a:rPr>
            </a:br>
            <a:r>
              <a:rPr lang="da-DK" sz="1800" b="0" dirty="0">
                <a:latin typeface="+mn-lt"/>
              </a:rPr>
              <a:t>Link til hjemmeside:</a:t>
            </a:r>
            <a:br>
              <a:rPr lang="da-DK" sz="2400" b="0" dirty="0">
                <a:latin typeface="+mn-lt"/>
              </a:rPr>
            </a:br>
            <a:r>
              <a:rPr lang="da-DK" sz="1400" dirty="0">
                <a:hlinkClick r:id="rId2"/>
              </a:rPr>
              <a:t>Trivselsundersøgelse i Københavns Kommune | Arbejdsmiljø København</a:t>
            </a:r>
            <a:br>
              <a:rPr lang="da-DK" sz="1400" dirty="0"/>
            </a:br>
            <a:r>
              <a:rPr lang="da-DK" sz="2400" b="0" dirty="0">
                <a:latin typeface="+mn-lt"/>
              </a:rPr>
              <a:t> </a:t>
            </a:r>
            <a:br>
              <a:rPr lang="da-DK" sz="2400" b="0" dirty="0">
                <a:latin typeface="+mn-lt"/>
              </a:rPr>
            </a:br>
            <a:endParaRPr lang="da-DK" sz="2400" b="0" dirty="0">
              <a:latin typeface="+mn-lt"/>
            </a:endParaRPr>
          </a:p>
        </p:txBody>
      </p:sp>
      <p:sp>
        <p:nvSpPr>
          <p:cNvPr id="3" name="Pladsholder til slidenummer 2">
            <a:extLst>
              <a:ext uri="{FF2B5EF4-FFF2-40B4-BE49-F238E27FC236}">
                <a16:creationId xmlns:a16="http://schemas.microsoft.com/office/drawing/2014/main" id="{1F7610C4-6F44-ADC2-B17D-16117F781826}"/>
              </a:ext>
            </a:extLst>
          </p:cNvPr>
          <p:cNvSpPr>
            <a:spLocks noGrp="1"/>
          </p:cNvSpPr>
          <p:nvPr>
            <p:ph type="sldNum" sz="quarter" idx="12"/>
          </p:nvPr>
        </p:nvSpPr>
        <p:spPr/>
        <p:txBody>
          <a:bodyPr/>
          <a:lstStyle/>
          <a:p>
            <a:fld id="{24C8C45C-947F-4981-8B3F-4F32E973C901}" type="slidenum">
              <a:rPr lang="da-DK" smtClean="0"/>
              <a:pPr/>
              <a:t>13</a:t>
            </a:fld>
            <a:endParaRPr lang="da-DK" dirty="0"/>
          </a:p>
        </p:txBody>
      </p:sp>
      <p:sp>
        <p:nvSpPr>
          <p:cNvPr id="5" name="Ellipse 4">
            <a:extLst>
              <a:ext uri="{FF2B5EF4-FFF2-40B4-BE49-F238E27FC236}">
                <a16:creationId xmlns:a16="http://schemas.microsoft.com/office/drawing/2014/main" id="{3864FD93-79AC-3E17-4CC8-B04E825CD0A1}"/>
              </a:ext>
            </a:extLst>
          </p:cNvPr>
          <p:cNvSpPr/>
          <p:nvPr/>
        </p:nvSpPr>
        <p:spPr>
          <a:xfrm>
            <a:off x="6925938" y="1383207"/>
            <a:ext cx="4569008" cy="4569008"/>
          </a:xfrm>
          <a:prstGeom prst="ellipse">
            <a:avLst/>
          </a:prstGeom>
          <a:solidFill>
            <a:srgbClr val="680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E9B5A946-7B9B-ADC4-A026-01843E3E5C12}"/>
              </a:ext>
            </a:extLst>
          </p:cNvPr>
          <p:cNvSpPr/>
          <p:nvPr/>
        </p:nvSpPr>
        <p:spPr>
          <a:xfrm>
            <a:off x="7325642" y="-1261432"/>
            <a:ext cx="3526928" cy="9248686"/>
          </a:xfrm>
          <a:prstGeom prst="rect">
            <a:avLst/>
          </a:prstGeom>
          <a:noFill/>
        </p:spPr>
        <p:txBody>
          <a:bodyPr wrap="none" lIns="91440" tIns="45720" rIns="91440" bIns="45720">
            <a:spAutoFit/>
          </a:bodyPr>
          <a:lstStyle/>
          <a:p>
            <a:pPr algn="ctr"/>
            <a:r>
              <a:rPr lang="da-DK" sz="59500" b="1" cap="none" spc="0" dirty="0">
                <a:ln w="6600">
                  <a:solidFill>
                    <a:schemeClr val="accent2"/>
                  </a:solidFill>
                  <a:prstDash val="solid"/>
                </a:ln>
                <a:solidFill>
                  <a:srgbClr val="FFFFFF"/>
                </a:solidFill>
                <a:effectLst>
                  <a:outerShdw dist="38100" dir="2700000" algn="tl" rotWithShape="0">
                    <a:schemeClr val="accent2"/>
                  </a:outerShdw>
                </a:effectLst>
              </a:rPr>
              <a:t>?</a:t>
            </a:r>
            <a:endParaRPr lang="da-DK"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15428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62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FDB37-C606-3B92-C7C3-12BE65262CB1}"/>
              </a:ext>
            </a:extLst>
          </p:cNvPr>
          <p:cNvSpPr>
            <a:spLocks noGrp="1"/>
          </p:cNvSpPr>
          <p:nvPr>
            <p:ph type="title"/>
          </p:nvPr>
        </p:nvSpPr>
        <p:spPr/>
        <p:txBody>
          <a:bodyPr/>
          <a:lstStyle/>
          <a:p>
            <a:r>
              <a:rPr lang="da-DK" dirty="0"/>
              <a:t>Drøftelse af TU resultater i ledergruppen</a:t>
            </a:r>
          </a:p>
        </p:txBody>
      </p:sp>
      <p:sp>
        <p:nvSpPr>
          <p:cNvPr id="3" name="Pladsholder til slidenummer 2">
            <a:extLst>
              <a:ext uri="{FF2B5EF4-FFF2-40B4-BE49-F238E27FC236}">
                <a16:creationId xmlns:a16="http://schemas.microsoft.com/office/drawing/2014/main" id="{0C6419C3-E239-4EEC-F45C-E05EAE2435CF}"/>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
        <p:nvSpPr>
          <p:cNvPr id="4" name="Pladsholder til tekst 3">
            <a:extLst>
              <a:ext uri="{FF2B5EF4-FFF2-40B4-BE49-F238E27FC236}">
                <a16:creationId xmlns:a16="http://schemas.microsoft.com/office/drawing/2014/main" id="{507A3D27-EFDD-4E82-DD4C-29A76DAA0E25}"/>
              </a:ext>
            </a:extLst>
          </p:cNvPr>
          <p:cNvSpPr>
            <a:spLocks noGrp="1"/>
          </p:cNvSpPr>
          <p:nvPr>
            <p:ph type="body" sz="quarter" idx="13"/>
          </p:nvPr>
        </p:nvSpPr>
        <p:spPr>
          <a:xfrm>
            <a:off x="719997" y="2342146"/>
            <a:ext cx="10752001" cy="3795853"/>
          </a:xfrm>
        </p:spPr>
        <p:txBody>
          <a:bodyPr/>
          <a:lstStyle/>
          <a:p>
            <a:pPr marL="0" indent="0">
              <a:buNone/>
            </a:pPr>
            <a:r>
              <a:rPr lang="da-DK" sz="2000" u="sng" dirty="0"/>
              <a:t>Trivselsundersøgelsen er vigtig at drøfte i ledergruppen af flere grunde:</a:t>
            </a:r>
          </a:p>
          <a:p>
            <a:pPr marL="0" indent="0">
              <a:buNone/>
            </a:pPr>
            <a:r>
              <a:rPr lang="da-DK" sz="1800" dirty="0"/>
              <a:t>1. Det er en obligatorisk anledning til at sætte jeres egen trivsel som ledere på dagsordenen</a:t>
            </a:r>
          </a:p>
          <a:p>
            <a:pPr marL="0" indent="0">
              <a:buNone/>
            </a:pPr>
            <a:r>
              <a:rPr lang="da-DK" sz="1800" dirty="0"/>
              <a:t>2. Det er ledergruppens opgave at støtte og hjælpe hinanden med at håndtere udfordringerne i de enkelte enheder</a:t>
            </a:r>
          </a:p>
          <a:p>
            <a:pPr marL="0" indent="0">
              <a:buNone/>
            </a:pPr>
            <a:r>
              <a:rPr lang="da-DK" sz="1800" dirty="0"/>
              <a:t>3. Det er i jeres ledergruppe, at I kan sætte en fælles kurs på tværs af organisationen og arbejde mere strategisk eller forebyggende med udvalgte temaer fra trivselsundersøgelsen. </a:t>
            </a:r>
          </a:p>
          <a:p>
            <a:pPr marL="0" indent="0">
              <a:buNone/>
            </a:pPr>
            <a:r>
              <a:rPr lang="da-DK" sz="1800" dirty="0"/>
              <a:t>4. I kan hjælpe hinanden med at tage en god og vigtig dialog om trivsel, som kan gøre det lettere at give den hjælp, der er behov for til hinanden– men også at turde bede om den. </a:t>
            </a:r>
          </a:p>
          <a:p>
            <a:endParaRPr lang="da-DK" dirty="0"/>
          </a:p>
          <a:p>
            <a:endParaRPr lang="da-DK" dirty="0"/>
          </a:p>
        </p:txBody>
      </p:sp>
    </p:spTree>
    <p:extLst>
      <p:ext uri="{BB962C8B-B14F-4D97-AF65-F5344CB8AC3E}">
        <p14:creationId xmlns:p14="http://schemas.microsoft.com/office/powerpoint/2010/main" val="412677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97700-E87B-3B49-746C-680BEDEAEDA6}"/>
              </a:ext>
            </a:extLst>
          </p:cNvPr>
          <p:cNvSpPr>
            <a:spLocks noGrp="1"/>
          </p:cNvSpPr>
          <p:nvPr>
            <p:ph type="title"/>
          </p:nvPr>
        </p:nvSpPr>
        <p:spPr/>
        <p:txBody>
          <a:bodyPr/>
          <a:lstStyle/>
          <a:p>
            <a:r>
              <a:rPr lang="da-DK" dirty="0"/>
              <a:t>Styrk jeres fælles trivsel og ledelsespraksis </a:t>
            </a:r>
          </a:p>
        </p:txBody>
      </p:sp>
      <p:sp>
        <p:nvSpPr>
          <p:cNvPr id="3" name="Pladsholder til slidenummer 2">
            <a:extLst>
              <a:ext uri="{FF2B5EF4-FFF2-40B4-BE49-F238E27FC236}">
                <a16:creationId xmlns:a16="http://schemas.microsoft.com/office/drawing/2014/main" id="{FF443AF0-F2AC-D273-53B8-32B674CCC5C6}"/>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
        <p:nvSpPr>
          <p:cNvPr id="4" name="Pladsholder til tekst 3">
            <a:extLst>
              <a:ext uri="{FF2B5EF4-FFF2-40B4-BE49-F238E27FC236}">
                <a16:creationId xmlns:a16="http://schemas.microsoft.com/office/drawing/2014/main" id="{1EB55478-1EEE-A8FC-AC72-8853436B18B7}"/>
              </a:ext>
            </a:extLst>
          </p:cNvPr>
          <p:cNvSpPr>
            <a:spLocks noGrp="1"/>
          </p:cNvSpPr>
          <p:nvPr>
            <p:ph type="body" sz="quarter" idx="13"/>
          </p:nvPr>
        </p:nvSpPr>
        <p:spPr/>
        <p:txBody>
          <a:bodyPr/>
          <a:lstStyle/>
          <a:p>
            <a:pPr marL="0" indent="0">
              <a:buNone/>
            </a:pPr>
            <a:r>
              <a:rPr lang="da-DK" sz="1800" u="sng" dirty="0"/>
              <a:t>Målgruppe:</a:t>
            </a:r>
          </a:p>
          <a:p>
            <a:pPr marL="0" indent="0">
              <a:buNone/>
            </a:pPr>
            <a:r>
              <a:rPr lang="da-DK" sz="1800" dirty="0"/>
              <a:t>Dette inspirationsmateriale henvender sig til ledere, der har en fælles ledelsesopgave, enten som et ledelsesteam/ en ledergruppe eller mere generelt. </a:t>
            </a:r>
          </a:p>
          <a:p>
            <a:pPr marL="0" indent="0">
              <a:buNone/>
            </a:pPr>
            <a:endParaRPr lang="da-DK" sz="1800" dirty="0"/>
          </a:p>
          <a:p>
            <a:pPr marL="0" indent="0">
              <a:buNone/>
            </a:pPr>
            <a:r>
              <a:rPr lang="da-DK" sz="1800" u="sng" dirty="0"/>
              <a:t>Materialet indeholder</a:t>
            </a:r>
            <a:r>
              <a:rPr lang="da-DK" sz="1800" dirty="0"/>
              <a:t>:</a:t>
            </a:r>
          </a:p>
          <a:p>
            <a:r>
              <a:rPr lang="da-DK" sz="1800" dirty="0"/>
              <a:t>Forberedelse til mødet </a:t>
            </a:r>
            <a:r>
              <a:rPr lang="da-DK" sz="1400" dirty="0"/>
              <a:t>(slide 4-7 )</a:t>
            </a:r>
          </a:p>
          <a:p>
            <a:r>
              <a:rPr lang="da-DK" sz="1800" dirty="0"/>
              <a:t>Kort drejebog for mødet </a:t>
            </a:r>
            <a:r>
              <a:rPr lang="da-DK" sz="1400" dirty="0"/>
              <a:t>(slide 4)</a:t>
            </a:r>
          </a:p>
          <a:p>
            <a:r>
              <a:rPr lang="da-DK" sz="1800" dirty="0"/>
              <a:t>Spørgsmål til den enkelte og gruppen </a:t>
            </a:r>
            <a:r>
              <a:rPr lang="da-DK" sz="1400" dirty="0"/>
              <a:t>(slide 7-10)</a:t>
            </a:r>
          </a:p>
          <a:p>
            <a:r>
              <a:rPr lang="da-DK" sz="1800" dirty="0"/>
              <a:t>Opsamling </a:t>
            </a:r>
            <a:r>
              <a:rPr lang="da-DK" sz="1400" dirty="0"/>
              <a:t>(slide 12)</a:t>
            </a:r>
            <a:endParaRPr lang="da-DK" sz="1800" dirty="0"/>
          </a:p>
          <a:p>
            <a:pPr marL="0" indent="0">
              <a:buNone/>
            </a:pPr>
            <a:r>
              <a:rPr lang="da-DK" sz="1800" dirty="0"/>
              <a:t> </a:t>
            </a:r>
          </a:p>
        </p:txBody>
      </p:sp>
      <p:pic>
        <p:nvPicPr>
          <p:cNvPr id="6" name="Grafik 5" descr="Kontrolliste kontur">
            <a:extLst>
              <a:ext uri="{FF2B5EF4-FFF2-40B4-BE49-F238E27FC236}">
                <a16:creationId xmlns:a16="http://schemas.microsoft.com/office/drawing/2014/main" id="{BD98C9AE-687F-1D3E-B783-B8EE90E176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96495">
            <a:off x="6667370" y="4004156"/>
            <a:ext cx="2407277" cy="2407277"/>
          </a:xfrm>
          <a:prstGeom prst="rect">
            <a:avLst/>
          </a:prstGeom>
        </p:spPr>
      </p:pic>
    </p:spTree>
    <p:extLst>
      <p:ext uri="{BB962C8B-B14F-4D97-AF65-F5344CB8AC3E}">
        <p14:creationId xmlns:p14="http://schemas.microsoft.com/office/powerpoint/2010/main" val="338830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00E66-B32B-30B0-FC08-F1D3C7E72CEE}"/>
              </a:ext>
            </a:extLst>
          </p:cNvPr>
          <p:cNvSpPr>
            <a:spLocks noGrp="1"/>
          </p:cNvSpPr>
          <p:nvPr>
            <p:ph type="title"/>
          </p:nvPr>
        </p:nvSpPr>
        <p:spPr>
          <a:xfrm>
            <a:off x="719998" y="659219"/>
            <a:ext cx="10752002" cy="4773180"/>
          </a:xfrm>
        </p:spPr>
        <p:txBody>
          <a:bodyPr/>
          <a:lstStyle/>
          <a:p>
            <a:r>
              <a:rPr lang="da-DK" sz="3200" b="0" dirty="0">
                <a:latin typeface="+mn-lt"/>
              </a:rPr>
              <a:t>Drejebog for mødet </a:t>
            </a:r>
            <a:r>
              <a:rPr lang="da-DK" sz="2800" b="0" dirty="0">
                <a:latin typeface="+mn-lt"/>
              </a:rPr>
              <a:t>(varighed 1,5 time)</a:t>
            </a:r>
            <a:br>
              <a:rPr lang="da-DK" sz="3200" b="0" dirty="0">
                <a:latin typeface="+mn-lt"/>
              </a:rPr>
            </a:br>
            <a:endParaRPr lang="da-DK" sz="3200" b="0" dirty="0">
              <a:latin typeface="+mn-lt"/>
            </a:endParaRPr>
          </a:p>
        </p:txBody>
      </p:sp>
      <p:sp>
        <p:nvSpPr>
          <p:cNvPr id="3" name="Pladsholder til slidenummer 2">
            <a:extLst>
              <a:ext uri="{FF2B5EF4-FFF2-40B4-BE49-F238E27FC236}">
                <a16:creationId xmlns:a16="http://schemas.microsoft.com/office/drawing/2014/main" id="{FF0ACFDF-9ACD-45C8-6C2B-E35C2E23AB10}"/>
              </a:ext>
            </a:extLst>
          </p:cNvPr>
          <p:cNvSpPr>
            <a:spLocks noGrp="1"/>
          </p:cNvSpPr>
          <p:nvPr>
            <p:ph type="sldNum" sz="quarter" idx="12"/>
          </p:nvPr>
        </p:nvSpPr>
        <p:spPr/>
        <p:txBody>
          <a:bodyPr/>
          <a:lstStyle/>
          <a:p>
            <a:fld id="{24C8C45C-947F-4981-8B3F-4F32E973C901}" type="slidenum">
              <a:rPr lang="da-DK" smtClean="0"/>
              <a:pPr/>
              <a:t>4</a:t>
            </a:fld>
            <a:endParaRPr lang="da-DK" dirty="0"/>
          </a:p>
        </p:txBody>
      </p:sp>
      <p:graphicFrame>
        <p:nvGraphicFramePr>
          <p:cNvPr id="4" name="Tabel 3">
            <a:extLst>
              <a:ext uri="{FF2B5EF4-FFF2-40B4-BE49-F238E27FC236}">
                <a16:creationId xmlns:a16="http://schemas.microsoft.com/office/drawing/2014/main" id="{2243334B-23AE-5D3B-A123-AE7BB2DA7290}"/>
              </a:ext>
            </a:extLst>
          </p:cNvPr>
          <p:cNvGraphicFramePr>
            <a:graphicFrameLocks noGrp="1"/>
          </p:cNvGraphicFramePr>
          <p:nvPr>
            <p:extLst>
              <p:ext uri="{D42A27DB-BD31-4B8C-83A1-F6EECF244321}">
                <p14:modId xmlns:p14="http://schemas.microsoft.com/office/powerpoint/2010/main" val="1325291799"/>
              </p:ext>
            </p:extLst>
          </p:nvPr>
        </p:nvGraphicFramePr>
        <p:xfrm>
          <a:off x="542260" y="1425601"/>
          <a:ext cx="11153553" cy="5278120"/>
        </p:xfrm>
        <a:graphic>
          <a:graphicData uri="http://schemas.openxmlformats.org/drawingml/2006/table">
            <a:tbl>
              <a:tblPr firstRow="1" bandRow="1">
                <a:tableStyleId>{9D7B26C5-4107-4FEC-AEDC-1716B250A1EF}</a:tableStyleId>
              </a:tblPr>
              <a:tblGrid>
                <a:gridCol w="1084521">
                  <a:extLst>
                    <a:ext uri="{9D8B030D-6E8A-4147-A177-3AD203B41FA5}">
                      <a16:colId xmlns:a16="http://schemas.microsoft.com/office/drawing/2014/main" val="1483273910"/>
                    </a:ext>
                  </a:extLst>
                </a:gridCol>
                <a:gridCol w="4019107">
                  <a:extLst>
                    <a:ext uri="{9D8B030D-6E8A-4147-A177-3AD203B41FA5}">
                      <a16:colId xmlns:a16="http://schemas.microsoft.com/office/drawing/2014/main" val="1358089945"/>
                    </a:ext>
                  </a:extLst>
                </a:gridCol>
                <a:gridCol w="6049925">
                  <a:extLst>
                    <a:ext uri="{9D8B030D-6E8A-4147-A177-3AD203B41FA5}">
                      <a16:colId xmlns:a16="http://schemas.microsoft.com/office/drawing/2014/main" val="3059432015"/>
                    </a:ext>
                  </a:extLst>
                </a:gridCol>
              </a:tblGrid>
              <a:tr h="370840">
                <a:tc>
                  <a:txBody>
                    <a:bodyPr/>
                    <a:lstStyle/>
                    <a:p>
                      <a:r>
                        <a:rPr lang="da-DK" dirty="0">
                          <a:solidFill>
                            <a:srgbClr val="680B03"/>
                          </a:solidFill>
                        </a:rPr>
                        <a:t>Tid</a:t>
                      </a:r>
                    </a:p>
                  </a:txBody>
                  <a:tcPr/>
                </a:tc>
                <a:tc>
                  <a:txBody>
                    <a:bodyPr/>
                    <a:lstStyle/>
                    <a:p>
                      <a:r>
                        <a:rPr lang="da-DK" dirty="0">
                          <a:solidFill>
                            <a:srgbClr val="680B03"/>
                          </a:solidFill>
                        </a:rPr>
                        <a:t>Formål</a:t>
                      </a:r>
                    </a:p>
                  </a:txBody>
                  <a:tcPr/>
                </a:tc>
                <a:tc>
                  <a:txBody>
                    <a:bodyPr/>
                    <a:lstStyle/>
                    <a:p>
                      <a:r>
                        <a:rPr lang="da-DK" dirty="0">
                          <a:solidFill>
                            <a:srgbClr val="680B03"/>
                          </a:solidFill>
                        </a:rPr>
                        <a:t>Indhold og ansvar</a:t>
                      </a:r>
                    </a:p>
                  </a:txBody>
                  <a:tcPr/>
                </a:tc>
                <a:extLst>
                  <a:ext uri="{0D108BD9-81ED-4DB2-BD59-A6C34878D82A}">
                    <a16:rowId xmlns:a16="http://schemas.microsoft.com/office/drawing/2014/main" val="1744811510"/>
                  </a:ext>
                </a:extLst>
              </a:tr>
              <a:tr h="370840">
                <a:tc>
                  <a:txBody>
                    <a:bodyPr/>
                    <a:lstStyle/>
                    <a:p>
                      <a:r>
                        <a:rPr lang="da-DK" sz="1600" dirty="0">
                          <a:solidFill>
                            <a:srgbClr val="680B03"/>
                          </a:solidFill>
                        </a:rPr>
                        <a:t>5 min. </a:t>
                      </a:r>
                    </a:p>
                  </a:txBody>
                  <a:tcPr/>
                </a:tc>
                <a:tc>
                  <a:txBody>
                    <a:bodyPr/>
                    <a:lstStyle/>
                    <a:p>
                      <a:r>
                        <a:rPr lang="da-DK" sz="1600" dirty="0">
                          <a:solidFill>
                            <a:srgbClr val="680B03"/>
                          </a:solidFill>
                        </a:rPr>
                        <a:t>Velkomst og rammesætning</a:t>
                      </a:r>
                    </a:p>
                    <a:p>
                      <a:r>
                        <a:rPr lang="da-DK" sz="1600" dirty="0">
                          <a:solidFill>
                            <a:srgbClr val="680B03"/>
                          </a:solidFill>
                        </a:rPr>
                        <a:t>Mødets formål</a:t>
                      </a:r>
                    </a:p>
                  </a:txBody>
                  <a:tcPr/>
                </a:tc>
                <a:tc>
                  <a:txBody>
                    <a:bodyPr/>
                    <a:lstStyle/>
                    <a:p>
                      <a:r>
                        <a:rPr lang="da-DK" sz="1600" dirty="0">
                          <a:solidFill>
                            <a:srgbClr val="680B03"/>
                          </a:solidFill>
                        </a:rPr>
                        <a:t>Mødeleder byder velkommen. Fokus på trivselsmålingen som udviklingsværktøj. Præsenterer mødets formål og holder øje med tiden og er ordstyrer.</a:t>
                      </a:r>
                    </a:p>
                  </a:txBody>
                  <a:tcPr/>
                </a:tc>
                <a:extLst>
                  <a:ext uri="{0D108BD9-81ED-4DB2-BD59-A6C34878D82A}">
                    <a16:rowId xmlns:a16="http://schemas.microsoft.com/office/drawing/2014/main" val="2154506151"/>
                  </a:ext>
                </a:extLst>
              </a:tr>
              <a:tr h="370840">
                <a:tc>
                  <a:txBody>
                    <a:bodyPr/>
                    <a:lstStyle/>
                    <a:p>
                      <a:r>
                        <a:rPr lang="da-DK" sz="1600" dirty="0">
                          <a:solidFill>
                            <a:srgbClr val="680B03"/>
                          </a:solidFill>
                        </a:rPr>
                        <a:t>25 min. </a:t>
                      </a:r>
                    </a:p>
                  </a:txBody>
                  <a:tcPr/>
                </a:tc>
                <a:tc>
                  <a:txBody>
                    <a:bodyPr/>
                    <a:lstStyle/>
                    <a:p>
                      <a:r>
                        <a:rPr lang="da-DK" sz="1600" dirty="0">
                          <a:solidFill>
                            <a:srgbClr val="680B03"/>
                          </a:solidFill>
                        </a:rPr>
                        <a:t>Individuel præsentation (6-7 min. hver)</a:t>
                      </a:r>
                    </a:p>
                  </a:txBody>
                  <a:tcPr/>
                </a:tc>
                <a:tc>
                  <a:txBody>
                    <a:bodyPr/>
                    <a:lstStyle/>
                    <a:p>
                      <a:r>
                        <a:rPr lang="da-DK" sz="1600" dirty="0">
                          <a:solidFill>
                            <a:srgbClr val="680B03"/>
                          </a:solidFill>
                        </a:rPr>
                        <a:t>Hver leder i gruppen præsenterer på skift deres refleksioner og tanker om deres rapport og resultater. </a:t>
                      </a:r>
                    </a:p>
                  </a:txBody>
                  <a:tcPr/>
                </a:tc>
                <a:extLst>
                  <a:ext uri="{0D108BD9-81ED-4DB2-BD59-A6C34878D82A}">
                    <a16:rowId xmlns:a16="http://schemas.microsoft.com/office/drawing/2014/main" val="4140958197"/>
                  </a:ext>
                </a:extLst>
              </a:tr>
              <a:tr h="370840">
                <a:tc>
                  <a:txBody>
                    <a:bodyPr/>
                    <a:lstStyle/>
                    <a:p>
                      <a:r>
                        <a:rPr lang="da-DK" sz="1600" dirty="0">
                          <a:solidFill>
                            <a:srgbClr val="680B03"/>
                          </a:solidFill>
                        </a:rPr>
                        <a:t>15 min.</a:t>
                      </a:r>
                    </a:p>
                  </a:txBody>
                  <a:tcPr/>
                </a:tc>
                <a:tc>
                  <a:txBody>
                    <a:bodyPr/>
                    <a:lstStyle/>
                    <a:p>
                      <a:r>
                        <a:rPr lang="da-DK" sz="1600" dirty="0">
                          <a:solidFill>
                            <a:srgbClr val="680B03"/>
                          </a:solidFill>
                        </a:rPr>
                        <a:t>Fælles refleksion i gruppen</a:t>
                      </a:r>
                    </a:p>
                  </a:txBody>
                  <a:tcPr/>
                </a:tc>
                <a:tc>
                  <a:txBody>
                    <a:bodyPr/>
                    <a:lstStyle/>
                    <a:p>
                      <a:r>
                        <a:rPr lang="da-DK" sz="1600" dirty="0">
                          <a:solidFill>
                            <a:srgbClr val="680B03"/>
                          </a:solidFill>
                        </a:rPr>
                        <a:t>Husk opsamling efter præsentationer, hvis der aftales konkrete indsatser fx sparring </a:t>
                      </a:r>
                      <a:r>
                        <a:rPr lang="da-DK" sz="1600" dirty="0" err="1">
                          <a:solidFill>
                            <a:srgbClr val="680B03"/>
                          </a:solidFill>
                        </a:rPr>
                        <a:t>m.v</a:t>
                      </a:r>
                      <a:endParaRPr lang="da-DK" sz="1600" dirty="0">
                        <a:solidFill>
                          <a:srgbClr val="680B03"/>
                        </a:solidFill>
                      </a:endParaRPr>
                    </a:p>
                  </a:txBody>
                  <a:tcPr/>
                </a:tc>
                <a:extLst>
                  <a:ext uri="{0D108BD9-81ED-4DB2-BD59-A6C34878D82A}">
                    <a16:rowId xmlns:a16="http://schemas.microsoft.com/office/drawing/2014/main" val="395435153"/>
                  </a:ext>
                </a:extLst>
              </a:tr>
              <a:tr h="370840">
                <a:tc>
                  <a:txBody>
                    <a:bodyPr/>
                    <a:lstStyle/>
                    <a:p>
                      <a:r>
                        <a:rPr lang="da-DK" sz="1600" dirty="0">
                          <a:solidFill>
                            <a:srgbClr val="680B03"/>
                          </a:solidFill>
                        </a:rPr>
                        <a:t>25 min. </a:t>
                      </a:r>
                    </a:p>
                  </a:txBody>
                  <a:tcPr/>
                </a:tc>
                <a:tc>
                  <a:txBody>
                    <a:bodyPr/>
                    <a:lstStyle/>
                    <a:p>
                      <a:r>
                        <a:rPr lang="da-DK" sz="1600" dirty="0">
                          <a:solidFill>
                            <a:srgbClr val="680B03"/>
                          </a:solidFill>
                        </a:rPr>
                        <a:t>Trivsel på tværs af organisationen</a:t>
                      </a:r>
                    </a:p>
                  </a:txBody>
                  <a:tcPr/>
                </a:tc>
                <a:tc>
                  <a:txBody>
                    <a:bodyPr/>
                    <a:lstStyle/>
                    <a:p>
                      <a:r>
                        <a:rPr lang="da-DK" sz="1600" dirty="0">
                          <a:solidFill>
                            <a:srgbClr val="680B03"/>
                          </a:solidFill>
                        </a:rPr>
                        <a:t>Hvordan ser det ud på tværs af ledergruppens organisation?</a:t>
                      </a:r>
                    </a:p>
                    <a:p>
                      <a:r>
                        <a:rPr lang="da-DK" sz="1600" dirty="0">
                          <a:solidFill>
                            <a:srgbClr val="680B03"/>
                          </a:solidFill>
                        </a:rPr>
                        <a:t>Hvilke opmærksomheder skal vi have, udvikle fælles indsatser og aftaler og hvad meldes ud efterfølgende?</a:t>
                      </a:r>
                    </a:p>
                  </a:txBody>
                  <a:tcPr/>
                </a:tc>
                <a:extLst>
                  <a:ext uri="{0D108BD9-81ED-4DB2-BD59-A6C34878D82A}">
                    <a16:rowId xmlns:a16="http://schemas.microsoft.com/office/drawing/2014/main" val="652057655"/>
                  </a:ext>
                </a:extLst>
              </a:tr>
              <a:tr h="370840">
                <a:tc>
                  <a:txBody>
                    <a:bodyPr/>
                    <a:lstStyle/>
                    <a:p>
                      <a:r>
                        <a:rPr lang="da-DK" sz="1600" dirty="0">
                          <a:solidFill>
                            <a:srgbClr val="680B03"/>
                          </a:solidFill>
                        </a:rPr>
                        <a:t>20 min. </a:t>
                      </a:r>
                    </a:p>
                  </a:txBody>
                  <a:tcPr/>
                </a:tc>
                <a:tc>
                  <a:txBody>
                    <a:bodyPr/>
                    <a:lstStyle/>
                    <a:p>
                      <a:r>
                        <a:rPr lang="da-DK" sz="1600" dirty="0">
                          <a:solidFill>
                            <a:srgbClr val="680B03"/>
                          </a:solidFill>
                        </a:rPr>
                        <a:t>Opsamling i ledergruppen</a:t>
                      </a:r>
                    </a:p>
                  </a:txBody>
                  <a:tcPr/>
                </a:tc>
                <a:tc>
                  <a:txBody>
                    <a:bodyPr/>
                    <a:lstStyle/>
                    <a:p>
                      <a:r>
                        <a:rPr lang="da-DK" sz="1600" dirty="0">
                          <a:solidFill>
                            <a:srgbClr val="680B03"/>
                          </a:solidFill>
                        </a:rPr>
                        <a:t>Ledergruppen kan samle op i et skema fx ud fra:</a:t>
                      </a:r>
                    </a:p>
                    <a:p>
                      <a:pPr marL="285750" indent="-285750">
                        <a:buFont typeface="Arial" panose="020B0604020202020204" pitchFamily="34" charset="0"/>
                        <a:buChar char="•"/>
                      </a:pPr>
                      <a:r>
                        <a:rPr lang="da-DK" sz="1200" dirty="0">
                          <a:solidFill>
                            <a:srgbClr val="680B03"/>
                          </a:solidFill>
                        </a:rPr>
                        <a:t>Vi kan med fordel gøre mere af…</a:t>
                      </a:r>
                    </a:p>
                    <a:p>
                      <a:pPr marL="285750" indent="-285750">
                        <a:buFont typeface="Arial" panose="020B0604020202020204" pitchFamily="34" charset="0"/>
                        <a:buChar char="•"/>
                      </a:pPr>
                      <a:r>
                        <a:rPr lang="da-DK" sz="1200" dirty="0">
                          <a:solidFill>
                            <a:srgbClr val="680B03"/>
                          </a:solidFill>
                        </a:rPr>
                        <a:t>Vi kan med fordel gøre mindre af…</a:t>
                      </a:r>
                    </a:p>
                    <a:p>
                      <a:pPr marL="285750" indent="-285750">
                        <a:buFont typeface="Arial" panose="020B0604020202020204" pitchFamily="34" charset="0"/>
                        <a:buChar char="•"/>
                      </a:pPr>
                      <a:r>
                        <a:rPr lang="da-DK" sz="1200" dirty="0">
                          <a:solidFill>
                            <a:srgbClr val="680B03"/>
                          </a:solidFill>
                        </a:rPr>
                        <a:t>Vi kan styrke vores fælles ledelse og trivsel ved at…</a:t>
                      </a:r>
                    </a:p>
                    <a:p>
                      <a:pPr marL="0" indent="0">
                        <a:buFont typeface="Arial" panose="020B0604020202020204" pitchFamily="34" charset="0"/>
                        <a:buNone/>
                      </a:pPr>
                      <a:r>
                        <a:rPr lang="da-DK" sz="1600" dirty="0">
                          <a:solidFill>
                            <a:srgbClr val="680B03"/>
                          </a:solidFill>
                        </a:rPr>
                        <a:t>Udvælgelse af fælles udviklingsområder - Kan I vælge tre udviklingsområder for jeres ledergruppe, det kan være større ting, eller som mindre ting fx nye måder at afvikle møder på. Lav aftalerne så konkrete som muligt.</a:t>
                      </a:r>
                      <a:r>
                        <a:rPr lang="da-DK" sz="1200" dirty="0">
                          <a:solidFill>
                            <a:srgbClr val="680B03"/>
                          </a:solidFill>
                        </a:rPr>
                        <a:t> </a:t>
                      </a:r>
                    </a:p>
                  </a:txBody>
                  <a:tcPr/>
                </a:tc>
                <a:extLst>
                  <a:ext uri="{0D108BD9-81ED-4DB2-BD59-A6C34878D82A}">
                    <a16:rowId xmlns:a16="http://schemas.microsoft.com/office/drawing/2014/main" val="4195024130"/>
                  </a:ext>
                </a:extLst>
              </a:tr>
            </a:tbl>
          </a:graphicData>
        </a:graphic>
      </p:graphicFrame>
    </p:spTree>
    <p:extLst>
      <p:ext uri="{BB962C8B-B14F-4D97-AF65-F5344CB8AC3E}">
        <p14:creationId xmlns:p14="http://schemas.microsoft.com/office/powerpoint/2010/main" val="54630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0C6419C3-E239-4EEC-F45C-E05EAE2435CF}"/>
              </a:ext>
            </a:extLst>
          </p:cNvPr>
          <p:cNvSpPr>
            <a:spLocks noGrp="1"/>
          </p:cNvSpPr>
          <p:nvPr>
            <p:ph type="sldNum" sz="quarter" idx="12"/>
          </p:nvPr>
        </p:nvSpPr>
        <p:spPr/>
        <p:txBody>
          <a:bodyPr/>
          <a:lstStyle/>
          <a:p>
            <a:fld id="{24C8C45C-947F-4981-8B3F-4F32E973C901}" type="slidenum">
              <a:rPr lang="da-DK" smtClean="0"/>
              <a:pPr/>
              <a:t>5</a:t>
            </a:fld>
            <a:endParaRPr lang="da-DK" dirty="0"/>
          </a:p>
        </p:txBody>
      </p:sp>
      <p:sp>
        <p:nvSpPr>
          <p:cNvPr id="9" name="Rektangel: afrundede hjørner 8">
            <a:extLst>
              <a:ext uri="{FF2B5EF4-FFF2-40B4-BE49-F238E27FC236}">
                <a16:creationId xmlns:a16="http://schemas.microsoft.com/office/drawing/2014/main" id="{77DF3DF3-36F4-1742-0C46-39674398802C}"/>
              </a:ext>
            </a:extLst>
          </p:cNvPr>
          <p:cNvSpPr/>
          <p:nvPr/>
        </p:nvSpPr>
        <p:spPr>
          <a:xfrm>
            <a:off x="561474" y="1951255"/>
            <a:ext cx="3929246" cy="3866148"/>
          </a:xfrm>
          <a:prstGeom prst="roundRect">
            <a:avLst/>
          </a:prstGeom>
          <a:solidFill>
            <a:srgbClr val="69C8F3"/>
          </a:solidFill>
          <a:ln>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2000" noProof="0" dirty="0" err="1"/>
          </a:p>
        </p:txBody>
      </p:sp>
      <p:sp>
        <p:nvSpPr>
          <p:cNvPr id="10" name="Rektangel: afrundede hjørner 9">
            <a:extLst>
              <a:ext uri="{FF2B5EF4-FFF2-40B4-BE49-F238E27FC236}">
                <a16:creationId xmlns:a16="http://schemas.microsoft.com/office/drawing/2014/main" id="{B5C9DDEE-8117-7F3F-F23A-F5412C2FD61E}"/>
              </a:ext>
            </a:extLst>
          </p:cNvPr>
          <p:cNvSpPr/>
          <p:nvPr/>
        </p:nvSpPr>
        <p:spPr>
          <a:xfrm>
            <a:off x="5069305" y="1997243"/>
            <a:ext cx="6649454" cy="3866148"/>
          </a:xfrm>
          <a:prstGeom prst="roundRect">
            <a:avLst/>
          </a:prstGeom>
          <a:solidFill>
            <a:srgbClr val="69C8F3"/>
          </a:solidFill>
          <a:ln>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2000" noProof="0" dirty="0"/>
              <a:t>Trivselsmålingen er et øjebliksbillede af den oplevede trivsel på arbejdspladsen og hvordan jeres ledelse og adfærd opleves af medarbejderne. Det kan være I er overraskede over resultaterne og de viser et billede I ikke kan genkende selv. Måske bliver I bekræftet i, at jeres fornemmelse og oplevelse af trivsel er i overensstemmelse med jeres medarbejderes. </a:t>
            </a:r>
          </a:p>
        </p:txBody>
      </p:sp>
      <p:pic>
        <p:nvPicPr>
          <p:cNvPr id="12" name="Grafik 11" descr="Strategiplan med massiv udfyldning">
            <a:extLst>
              <a:ext uri="{FF2B5EF4-FFF2-40B4-BE49-F238E27FC236}">
                <a16:creationId xmlns:a16="http://schemas.microsoft.com/office/drawing/2014/main" id="{A728AD94-8AAE-EBDF-CFE8-07A6C8642B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0" y="2959769"/>
            <a:ext cx="914400" cy="914400"/>
          </a:xfrm>
          <a:prstGeom prst="rect">
            <a:avLst/>
          </a:prstGeom>
        </p:spPr>
      </p:pic>
      <p:pic>
        <p:nvPicPr>
          <p:cNvPr id="14" name="Grafik 13" descr="Startside1 med massiv udfyldning">
            <a:extLst>
              <a:ext uri="{FF2B5EF4-FFF2-40B4-BE49-F238E27FC236}">
                <a16:creationId xmlns:a16="http://schemas.microsoft.com/office/drawing/2014/main" id="{02B5E793-0CD6-F319-470D-93DD9C8D6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960" y="4140200"/>
            <a:ext cx="914400" cy="914400"/>
          </a:xfrm>
          <a:prstGeom prst="rect">
            <a:avLst/>
          </a:prstGeom>
        </p:spPr>
      </p:pic>
      <p:sp>
        <p:nvSpPr>
          <p:cNvPr id="15" name="Tekstfelt 14">
            <a:extLst>
              <a:ext uri="{FF2B5EF4-FFF2-40B4-BE49-F238E27FC236}">
                <a16:creationId xmlns:a16="http://schemas.microsoft.com/office/drawing/2014/main" id="{4407E31C-210D-4B51-8BDD-75E2F709F124}"/>
              </a:ext>
            </a:extLst>
          </p:cNvPr>
          <p:cNvSpPr txBox="1"/>
          <p:nvPr/>
        </p:nvSpPr>
        <p:spPr>
          <a:xfrm>
            <a:off x="1497264" y="3139440"/>
            <a:ext cx="2712720" cy="553998"/>
          </a:xfrm>
          <a:prstGeom prst="rect">
            <a:avLst/>
          </a:prstGeom>
          <a:noFill/>
        </p:spPr>
        <p:txBody>
          <a:bodyPr wrap="square" lIns="0" tIns="0" rIns="0" bIns="0" rtlCol="0">
            <a:spAutoFit/>
          </a:bodyPr>
          <a:lstStyle/>
          <a:p>
            <a:r>
              <a:rPr lang="da-DK" dirty="0"/>
              <a:t>Håndtere udfordringer sammen.</a:t>
            </a:r>
          </a:p>
        </p:txBody>
      </p:sp>
      <p:sp>
        <p:nvSpPr>
          <p:cNvPr id="17" name="Tekstfelt 16">
            <a:extLst>
              <a:ext uri="{FF2B5EF4-FFF2-40B4-BE49-F238E27FC236}">
                <a16:creationId xmlns:a16="http://schemas.microsoft.com/office/drawing/2014/main" id="{F9679E3A-26AE-400A-36D2-FB11344D0B0B}"/>
              </a:ext>
            </a:extLst>
          </p:cNvPr>
          <p:cNvSpPr txBox="1"/>
          <p:nvPr/>
        </p:nvSpPr>
        <p:spPr>
          <a:xfrm>
            <a:off x="1542182" y="4389120"/>
            <a:ext cx="2651760" cy="553998"/>
          </a:xfrm>
          <a:prstGeom prst="rect">
            <a:avLst/>
          </a:prstGeom>
          <a:noFill/>
        </p:spPr>
        <p:txBody>
          <a:bodyPr wrap="square" lIns="0" tIns="0" rIns="0" bIns="0" rtlCol="0">
            <a:spAutoFit/>
          </a:bodyPr>
          <a:lstStyle/>
          <a:p>
            <a:r>
              <a:rPr lang="da-DK" dirty="0"/>
              <a:t>Styrke den psykologiske tryghed.</a:t>
            </a:r>
          </a:p>
        </p:txBody>
      </p:sp>
      <p:sp>
        <p:nvSpPr>
          <p:cNvPr id="18" name="Tekstfelt 17">
            <a:extLst>
              <a:ext uri="{FF2B5EF4-FFF2-40B4-BE49-F238E27FC236}">
                <a16:creationId xmlns:a16="http://schemas.microsoft.com/office/drawing/2014/main" id="{496D4605-62C0-8B21-AA6A-B5D42DE1E6C7}"/>
              </a:ext>
            </a:extLst>
          </p:cNvPr>
          <p:cNvSpPr txBox="1"/>
          <p:nvPr/>
        </p:nvSpPr>
        <p:spPr>
          <a:xfrm>
            <a:off x="782319" y="2458720"/>
            <a:ext cx="3384349" cy="276999"/>
          </a:xfrm>
          <a:prstGeom prst="rect">
            <a:avLst/>
          </a:prstGeom>
          <a:noFill/>
        </p:spPr>
        <p:txBody>
          <a:bodyPr wrap="square" lIns="0" tIns="0" rIns="0" bIns="0" rtlCol="0">
            <a:spAutoFit/>
          </a:bodyPr>
          <a:lstStyle/>
          <a:p>
            <a:r>
              <a:rPr lang="da-DK" dirty="0"/>
              <a:t>I skal gerne: </a:t>
            </a:r>
          </a:p>
        </p:txBody>
      </p:sp>
      <p:sp>
        <p:nvSpPr>
          <p:cNvPr id="2" name="Tekstfelt 1">
            <a:extLst>
              <a:ext uri="{FF2B5EF4-FFF2-40B4-BE49-F238E27FC236}">
                <a16:creationId xmlns:a16="http://schemas.microsoft.com/office/drawing/2014/main" id="{3ABFF763-21F1-D6EC-C73B-5EFE48F167A7}"/>
              </a:ext>
            </a:extLst>
          </p:cNvPr>
          <p:cNvSpPr txBox="1"/>
          <p:nvPr/>
        </p:nvSpPr>
        <p:spPr>
          <a:xfrm>
            <a:off x="680720" y="853440"/>
            <a:ext cx="9997440" cy="553998"/>
          </a:xfrm>
          <a:prstGeom prst="rect">
            <a:avLst/>
          </a:prstGeom>
          <a:noFill/>
        </p:spPr>
        <p:txBody>
          <a:bodyPr wrap="square" lIns="0" tIns="0" rIns="0" bIns="0" rtlCol="0">
            <a:spAutoFit/>
          </a:bodyPr>
          <a:lstStyle/>
          <a:p>
            <a:r>
              <a:rPr lang="da-DK" sz="3600" b="1" dirty="0">
                <a:solidFill>
                  <a:srgbClr val="69C8F3"/>
                </a:solidFill>
              </a:rPr>
              <a:t>Formålet med drøftelsen i ledergruppen er:</a:t>
            </a:r>
            <a:endParaRPr lang="da-DK" sz="2000" b="1" dirty="0">
              <a:solidFill>
                <a:srgbClr val="69C8F3"/>
              </a:solidFill>
            </a:endParaRPr>
          </a:p>
        </p:txBody>
      </p:sp>
    </p:spTree>
    <p:extLst>
      <p:ext uri="{BB962C8B-B14F-4D97-AF65-F5344CB8AC3E}">
        <p14:creationId xmlns:p14="http://schemas.microsoft.com/office/powerpoint/2010/main" val="352264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43E3A-F568-72A6-9EF2-75BFB79F8509}"/>
              </a:ext>
            </a:extLst>
          </p:cNvPr>
          <p:cNvSpPr>
            <a:spLocks noGrp="1"/>
          </p:cNvSpPr>
          <p:nvPr>
            <p:ph type="title"/>
          </p:nvPr>
        </p:nvSpPr>
        <p:spPr/>
        <p:txBody>
          <a:bodyPr/>
          <a:lstStyle/>
          <a:p>
            <a:r>
              <a:rPr lang="da-DK" dirty="0"/>
              <a:t>Forbered jer inden mødet</a:t>
            </a:r>
          </a:p>
        </p:txBody>
      </p:sp>
      <p:sp>
        <p:nvSpPr>
          <p:cNvPr id="3" name="Pladsholder til slidenummer 2">
            <a:extLst>
              <a:ext uri="{FF2B5EF4-FFF2-40B4-BE49-F238E27FC236}">
                <a16:creationId xmlns:a16="http://schemas.microsoft.com/office/drawing/2014/main" id="{FD1B1D30-3DB0-B62A-B184-8C73CB10BE6E}"/>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
        <p:nvSpPr>
          <p:cNvPr id="4" name="Pladsholder til tekst 3">
            <a:extLst>
              <a:ext uri="{FF2B5EF4-FFF2-40B4-BE49-F238E27FC236}">
                <a16:creationId xmlns:a16="http://schemas.microsoft.com/office/drawing/2014/main" id="{609A9C16-A070-34E7-1EE7-7F55272A5DE8}"/>
              </a:ext>
            </a:extLst>
          </p:cNvPr>
          <p:cNvSpPr>
            <a:spLocks noGrp="1"/>
          </p:cNvSpPr>
          <p:nvPr>
            <p:ph type="body" sz="quarter" idx="13"/>
          </p:nvPr>
        </p:nvSpPr>
        <p:spPr/>
        <p:txBody>
          <a:bodyPr/>
          <a:lstStyle/>
          <a:p>
            <a:pPr marL="0" indent="0">
              <a:buNone/>
            </a:pPr>
            <a:r>
              <a:rPr lang="da-DK" dirty="0"/>
              <a:t>Inden du og dine lederkolleger mødes, kan I overveje: </a:t>
            </a:r>
          </a:p>
          <a:p>
            <a:endParaRPr lang="da-DK" dirty="0"/>
          </a:p>
          <a:p>
            <a:r>
              <a:rPr lang="da-DK" dirty="0"/>
              <a:t>Hvad er formålet med mødet, og hvad skal der komme ud af det?</a:t>
            </a:r>
          </a:p>
          <a:p>
            <a:r>
              <a:rPr lang="da-DK" dirty="0"/>
              <a:t>Skal I dele jeres rapporter med hinanden inden mødet? </a:t>
            </a:r>
          </a:p>
          <a:p>
            <a:r>
              <a:rPr lang="da-DK" dirty="0"/>
              <a:t>Hvordan skal mødet styres? (Hvem er mødeleder, hvordan vil I åbne dialogen, etc.)</a:t>
            </a:r>
          </a:p>
        </p:txBody>
      </p:sp>
    </p:spTree>
    <p:extLst>
      <p:ext uri="{BB962C8B-B14F-4D97-AF65-F5344CB8AC3E}">
        <p14:creationId xmlns:p14="http://schemas.microsoft.com/office/powerpoint/2010/main" val="379880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771C0-92B4-A241-DC4C-49047543FA46}"/>
              </a:ext>
            </a:extLst>
          </p:cNvPr>
          <p:cNvSpPr>
            <a:spLocks noGrp="1"/>
          </p:cNvSpPr>
          <p:nvPr>
            <p:ph type="title"/>
          </p:nvPr>
        </p:nvSpPr>
        <p:spPr>
          <a:xfrm>
            <a:off x="719997" y="894268"/>
            <a:ext cx="7048403" cy="893928"/>
          </a:xfrm>
        </p:spPr>
        <p:txBody>
          <a:bodyPr anchor="b">
            <a:normAutofit/>
          </a:bodyPr>
          <a:lstStyle/>
          <a:p>
            <a:r>
              <a:rPr lang="da-DK" dirty="0"/>
              <a:t>Tal sammen i ledergruppen</a:t>
            </a:r>
          </a:p>
        </p:txBody>
      </p:sp>
      <p:sp>
        <p:nvSpPr>
          <p:cNvPr id="6" name="Pladsholder til tekst 5">
            <a:extLst>
              <a:ext uri="{FF2B5EF4-FFF2-40B4-BE49-F238E27FC236}">
                <a16:creationId xmlns:a16="http://schemas.microsoft.com/office/drawing/2014/main" id="{9ABEC850-FFE4-A537-9B56-71F33C566C36}"/>
              </a:ext>
            </a:extLst>
          </p:cNvPr>
          <p:cNvSpPr>
            <a:spLocks noGrp="1"/>
          </p:cNvSpPr>
          <p:nvPr>
            <p:ph idx="1"/>
          </p:nvPr>
        </p:nvSpPr>
        <p:spPr>
          <a:xfrm>
            <a:off x="719998" y="2192138"/>
            <a:ext cx="7048402" cy="3945862"/>
          </a:xfrm>
        </p:spPr>
        <p:txBody>
          <a:bodyPr>
            <a:normAutofit/>
          </a:bodyPr>
          <a:lstStyle/>
          <a:p>
            <a:pPr marL="0" indent="0">
              <a:buNone/>
            </a:pPr>
            <a:r>
              <a:rPr lang="da-DK" noProof="0"/>
              <a:t>Dét at I kan tale sammen i ledergruppen, på en nysgerrig og anerkendende måde, omkring jeres trivsel og eventuelle udfordringer er medvirkende til at I styrker fundamentet og den psykologiske tryghed i ledergruppen. </a:t>
            </a:r>
          </a:p>
          <a:p>
            <a:pPr marL="0" indent="0">
              <a:buNone/>
            </a:pPr>
            <a:endParaRPr lang="da-DK" dirty="0"/>
          </a:p>
          <a:p>
            <a:pPr marL="0" indent="0">
              <a:buNone/>
            </a:pPr>
            <a:r>
              <a:rPr lang="da-DK" noProof="0"/>
              <a:t>På den måde står I ikke alene med udfordringer og usikkerhed, men I kan række ud efter hjælp og i fællesskab få taget vare på såvel opgaver som hinanden.</a:t>
            </a:r>
            <a:endParaRPr lang="da-DK" dirty="0"/>
          </a:p>
        </p:txBody>
      </p:sp>
      <p:pic>
        <p:nvPicPr>
          <p:cNvPr id="8" name="Grafik 7" descr="Chat kontur">
            <a:extLst>
              <a:ext uri="{FF2B5EF4-FFF2-40B4-BE49-F238E27FC236}">
                <a16:creationId xmlns:a16="http://schemas.microsoft.com/office/drawing/2014/main" id="{04733738-AA60-5BBC-51BD-9C4399CD5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7604" y="1396802"/>
            <a:ext cx="4064396" cy="4064396"/>
          </a:xfrm>
          <a:prstGeom prst="rect">
            <a:avLst/>
          </a:prstGeom>
        </p:spPr>
      </p:pic>
      <p:sp>
        <p:nvSpPr>
          <p:cNvPr id="13" name="Footer Placeholder 4">
            <a:extLst>
              <a:ext uri="{FF2B5EF4-FFF2-40B4-BE49-F238E27FC236}">
                <a16:creationId xmlns:a16="http://schemas.microsoft.com/office/drawing/2014/main" id="{F271047A-A5F2-082D-D50F-6E5095DD6F75}"/>
              </a:ext>
            </a:extLst>
          </p:cNvPr>
          <p:cNvSpPr>
            <a:spLocks noGrp="1"/>
          </p:cNvSpPr>
          <p:nvPr>
            <p:ph type="ftr" sz="quarter" idx="11"/>
          </p:nvPr>
        </p:nvSpPr>
        <p:spPr>
          <a:xfrm>
            <a:off x="4424001" y="310327"/>
            <a:ext cx="3344400" cy="180000"/>
          </a:xfrm>
        </p:spPr>
        <p:txBody>
          <a:bodyPr/>
          <a:lstStyle/>
          <a:p>
            <a:pPr>
              <a:spcAft>
                <a:spcPts val="600"/>
              </a:spcAft>
            </a:pPr>
            <a:r>
              <a:rPr lang="da-DK" noProof="0"/>
              <a:t>Sidehoved</a:t>
            </a:r>
          </a:p>
        </p:txBody>
      </p:sp>
      <p:sp>
        <p:nvSpPr>
          <p:cNvPr id="3" name="Pladsholder til slidenummer 2" hidden="1">
            <a:extLst>
              <a:ext uri="{FF2B5EF4-FFF2-40B4-BE49-F238E27FC236}">
                <a16:creationId xmlns:a16="http://schemas.microsoft.com/office/drawing/2014/main" id="{873E626E-C034-711C-A612-AF84A9D12B65}"/>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7</a:t>
            </a:fld>
            <a:endParaRPr lang="da-DK"/>
          </a:p>
        </p:txBody>
      </p:sp>
    </p:spTree>
    <p:extLst>
      <p:ext uri="{BB962C8B-B14F-4D97-AF65-F5344CB8AC3E}">
        <p14:creationId xmlns:p14="http://schemas.microsoft.com/office/powerpoint/2010/main" val="29554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672DAE5-6B9A-ED95-128B-5DE849057282}"/>
              </a:ext>
            </a:extLst>
          </p:cNvPr>
          <p:cNvSpPr>
            <a:spLocks noGrp="1"/>
          </p:cNvSpPr>
          <p:nvPr>
            <p:ph type="title"/>
          </p:nvPr>
        </p:nvSpPr>
        <p:spPr>
          <a:xfrm>
            <a:off x="352926" y="904480"/>
            <a:ext cx="7724274" cy="5842000"/>
          </a:xfrm>
        </p:spPr>
        <p:txBody>
          <a:bodyPr/>
          <a:lstStyle/>
          <a:p>
            <a:r>
              <a:rPr lang="da-DK" sz="2400" dirty="0"/>
              <a:t>Trivslen i de enkelte enheder:</a:t>
            </a:r>
            <a:br>
              <a:rPr lang="da-DK" sz="2400" dirty="0"/>
            </a:br>
            <a:br>
              <a:rPr lang="da-DK" sz="2400" dirty="0"/>
            </a:br>
            <a:r>
              <a:rPr lang="da-DK" sz="1800" dirty="0">
                <a:latin typeface="+mn-lt"/>
              </a:rPr>
              <a:t>1. Hvordan ser det ud med trivslen i min enhed?</a:t>
            </a:r>
            <a:br>
              <a:rPr lang="da-DK" sz="1800" dirty="0">
                <a:latin typeface="+mn-lt"/>
              </a:rPr>
            </a:br>
            <a:br>
              <a:rPr lang="da-DK" sz="1800" dirty="0">
                <a:latin typeface="+mn-lt"/>
              </a:rPr>
            </a:br>
            <a:r>
              <a:rPr lang="da-DK" sz="1800" dirty="0">
                <a:latin typeface="+mn-lt"/>
              </a:rPr>
              <a:t>2. Hvad er jeg særligt glad for?</a:t>
            </a:r>
            <a:br>
              <a:rPr lang="da-DK" sz="1800" dirty="0">
                <a:latin typeface="+mn-lt"/>
              </a:rPr>
            </a:br>
            <a:br>
              <a:rPr lang="da-DK" sz="1800" dirty="0">
                <a:latin typeface="+mn-lt"/>
              </a:rPr>
            </a:br>
            <a:r>
              <a:rPr lang="da-DK" sz="1800" dirty="0">
                <a:latin typeface="+mn-lt"/>
              </a:rPr>
              <a:t>3. Hvad ser jeg som det mest kritiske?</a:t>
            </a:r>
            <a:br>
              <a:rPr lang="da-DK" sz="1800" dirty="0">
                <a:latin typeface="+mn-lt"/>
              </a:rPr>
            </a:br>
            <a:br>
              <a:rPr lang="da-DK" sz="1800" dirty="0">
                <a:latin typeface="+mn-lt"/>
              </a:rPr>
            </a:br>
            <a:r>
              <a:rPr lang="da-DK" sz="1800" dirty="0">
                <a:latin typeface="+mn-lt"/>
              </a:rPr>
              <a:t>4. Hvad er min næste vigtige handling i den forbindelse?</a:t>
            </a:r>
            <a:br>
              <a:rPr lang="da-DK" sz="1800" dirty="0">
                <a:latin typeface="+mn-lt"/>
              </a:rPr>
            </a:br>
            <a:br>
              <a:rPr lang="da-DK" sz="1800" dirty="0">
                <a:latin typeface="+mn-lt"/>
              </a:rPr>
            </a:br>
            <a:r>
              <a:rPr lang="da-DK" sz="1800" dirty="0">
                <a:latin typeface="+mn-lt"/>
              </a:rPr>
              <a:t>5. Hvordan arbejder jeg videre med de tillidsvalgte og personalegruppen?</a:t>
            </a:r>
            <a:br>
              <a:rPr lang="da-DK" sz="1800" dirty="0">
                <a:latin typeface="+mn-lt"/>
              </a:rPr>
            </a:br>
            <a:br>
              <a:rPr lang="da-DK" sz="1800" dirty="0">
                <a:latin typeface="+mn-lt"/>
              </a:rPr>
            </a:br>
            <a:r>
              <a:rPr lang="da-DK" sz="1800" dirty="0">
                <a:latin typeface="+mn-lt"/>
              </a:rPr>
              <a:t>6. Hvad vil jeg gerne have sparring eller hjælp til?</a:t>
            </a:r>
            <a:br>
              <a:rPr lang="da-DK" sz="1800" dirty="0">
                <a:latin typeface="+mn-lt"/>
              </a:rPr>
            </a:br>
            <a:br>
              <a:rPr lang="da-DK" sz="1800" dirty="0">
                <a:latin typeface="+mn-lt"/>
              </a:rPr>
            </a:br>
            <a:r>
              <a:rPr lang="da-DK" sz="1800" dirty="0">
                <a:latin typeface="+mn-lt"/>
              </a:rPr>
              <a:t>7. Hvordan kan I bedst støtte mig og være hjælpsomme kolleger i denne situation?</a:t>
            </a:r>
            <a:br>
              <a:rPr lang="da-DK" sz="2400" dirty="0"/>
            </a:br>
            <a:br>
              <a:rPr lang="da-DK" sz="2400" dirty="0"/>
            </a:br>
            <a:r>
              <a:rPr lang="da-DK" sz="2000" dirty="0"/>
              <a:t>Lav konkrete aftaler med hinanden om sparring, opfølgning mv</a:t>
            </a:r>
            <a:r>
              <a:rPr lang="da-DK" sz="2400" dirty="0"/>
              <a:t>.</a:t>
            </a:r>
            <a:br>
              <a:rPr lang="da-DK" sz="2400" dirty="0"/>
            </a:br>
            <a:endParaRPr lang="da-DK" sz="2400" dirty="0"/>
          </a:p>
        </p:txBody>
      </p:sp>
      <p:sp>
        <p:nvSpPr>
          <p:cNvPr id="3" name="Pladsholder til slidenummer 2">
            <a:extLst>
              <a:ext uri="{FF2B5EF4-FFF2-40B4-BE49-F238E27FC236}">
                <a16:creationId xmlns:a16="http://schemas.microsoft.com/office/drawing/2014/main" id="{1F7610C4-6F44-ADC2-B17D-16117F781826}"/>
              </a:ext>
            </a:extLst>
          </p:cNvPr>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4" name="Grafik 3" descr="Adressekartotek kontur">
            <a:extLst>
              <a:ext uri="{FF2B5EF4-FFF2-40B4-BE49-F238E27FC236}">
                <a16:creationId xmlns:a16="http://schemas.microsoft.com/office/drawing/2014/main" id="{0DA27D72-2723-CB1B-65F1-D38C78BE59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6931" y="2180837"/>
            <a:ext cx="4085069" cy="4085069"/>
          </a:xfrm>
          <a:prstGeom prst="rect">
            <a:avLst/>
          </a:prstGeom>
        </p:spPr>
      </p:pic>
      <p:sp>
        <p:nvSpPr>
          <p:cNvPr id="8" name="Taleboble: rektangel med afrundede hjørner 7">
            <a:extLst>
              <a:ext uri="{FF2B5EF4-FFF2-40B4-BE49-F238E27FC236}">
                <a16:creationId xmlns:a16="http://schemas.microsoft.com/office/drawing/2014/main" id="{D4BC6883-AED9-9D76-E448-67C6B534CB89}"/>
              </a:ext>
            </a:extLst>
          </p:cNvPr>
          <p:cNvSpPr/>
          <p:nvPr/>
        </p:nvSpPr>
        <p:spPr>
          <a:xfrm rot="560576">
            <a:off x="9224211" y="665901"/>
            <a:ext cx="2614863" cy="1334703"/>
          </a:xfrm>
          <a:prstGeom prst="wedgeRoundRectCallout">
            <a:avLst>
              <a:gd name="adj1" fmla="val -20220"/>
              <a:gd name="adj2" fmla="val 85337"/>
              <a:gd name="adj3" fmla="val 16667"/>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Tekstfelt 10">
            <a:extLst>
              <a:ext uri="{FF2B5EF4-FFF2-40B4-BE49-F238E27FC236}">
                <a16:creationId xmlns:a16="http://schemas.microsoft.com/office/drawing/2014/main" id="{3284DC9C-B9E6-8F65-678B-0EDAD803F94B}"/>
              </a:ext>
            </a:extLst>
          </p:cNvPr>
          <p:cNvSpPr txBox="1"/>
          <p:nvPr/>
        </p:nvSpPr>
        <p:spPr>
          <a:xfrm rot="690358">
            <a:off x="9224211" y="1067097"/>
            <a:ext cx="2614863" cy="553998"/>
          </a:xfrm>
          <a:prstGeom prst="rect">
            <a:avLst/>
          </a:prstGeom>
          <a:noFill/>
        </p:spPr>
        <p:txBody>
          <a:bodyPr wrap="square" lIns="0" tIns="0" rIns="0" bIns="0" rtlCol="0">
            <a:spAutoFit/>
          </a:bodyPr>
          <a:lstStyle/>
          <a:p>
            <a:pPr algn="ctr"/>
            <a:r>
              <a:rPr lang="da-DK" i="1" dirty="0"/>
              <a:t>Tag en runde på 10 min. pr. enhed</a:t>
            </a:r>
          </a:p>
        </p:txBody>
      </p:sp>
    </p:spTree>
    <p:extLst>
      <p:ext uri="{BB962C8B-B14F-4D97-AF65-F5344CB8AC3E}">
        <p14:creationId xmlns:p14="http://schemas.microsoft.com/office/powerpoint/2010/main" val="68097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672DAE5-6B9A-ED95-128B-5DE849057282}"/>
              </a:ext>
            </a:extLst>
          </p:cNvPr>
          <p:cNvSpPr>
            <a:spLocks noGrp="1"/>
          </p:cNvSpPr>
          <p:nvPr>
            <p:ph type="title"/>
          </p:nvPr>
        </p:nvSpPr>
        <p:spPr>
          <a:xfrm>
            <a:off x="352925" y="670560"/>
            <a:ext cx="6348501" cy="5842000"/>
          </a:xfrm>
        </p:spPr>
        <p:txBody>
          <a:bodyPr/>
          <a:lstStyle/>
          <a:p>
            <a:r>
              <a:rPr lang="da-DK" sz="2400" dirty="0"/>
              <a:t>Spørgsmål til fælles refleksion i ledergruppen:</a:t>
            </a:r>
            <a:br>
              <a:rPr lang="da-DK" sz="2400" dirty="0"/>
            </a:br>
            <a:br>
              <a:rPr lang="da-DK" sz="2400" dirty="0"/>
            </a:br>
            <a:r>
              <a:rPr lang="da-DK" sz="1600" b="0" dirty="0">
                <a:solidFill>
                  <a:srgbClr val="680B03"/>
                </a:solidFill>
                <a:latin typeface="+mn-lt"/>
              </a:rPr>
              <a:t>– Genkender vi billedet af trivslen i vores ledergruppe fra trivselsundersøgelsen 2025?</a:t>
            </a:r>
            <a:br>
              <a:rPr lang="da-DK" sz="1600" b="0" dirty="0">
                <a:solidFill>
                  <a:srgbClr val="680B03"/>
                </a:solidFill>
                <a:latin typeface="+mn-lt"/>
              </a:rPr>
            </a:br>
            <a:br>
              <a:rPr lang="da-DK" sz="1600" b="0" dirty="0">
                <a:solidFill>
                  <a:srgbClr val="680B03"/>
                </a:solidFill>
                <a:latin typeface="+mn-lt"/>
              </a:rPr>
            </a:br>
            <a:r>
              <a:rPr lang="da-DK" sz="1600" b="0" dirty="0">
                <a:solidFill>
                  <a:srgbClr val="680B03"/>
                </a:solidFill>
                <a:latin typeface="+mn-lt"/>
              </a:rPr>
              <a:t>- Hvor er trivslen høj? Hvor er den lav? Hvor har den flyttet sig siden sidst? </a:t>
            </a:r>
            <a:br>
              <a:rPr lang="da-DK" sz="1600" b="0" dirty="0">
                <a:solidFill>
                  <a:srgbClr val="680B03"/>
                </a:solidFill>
                <a:latin typeface="+mn-lt"/>
              </a:rPr>
            </a:br>
            <a:r>
              <a:rPr lang="da-DK" sz="1600" b="0" dirty="0">
                <a:solidFill>
                  <a:srgbClr val="680B03"/>
                </a:solidFill>
                <a:latin typeface="+mn-lt"/>
              </a:rPr>
              <a:t>- Hvordan ser spredningen ud? Hvad handler det mon om?</a:t>
            </a:r>
            <a:br>
              <a:rPr lang="da-DK" sz="1600" b="0" dirty="0">
                <a:solidFill>
                  <a:srgbClr val="680B03"/>
                </a:solidFill>
                <a:latin typeface="+mn-lt"/>
              </a:rPr>
            </a:br>
            <a:br>
              <a:rPr lang="da-DK" sz="1600" b="0" dirty="0">
                <a:solidFill>
                  <a:srgbClr val="680B03"/>
                </a:solidFill>
                <a:latin typeface="+mn-lt"/>
              </a:rPr>
            </a:br>
            <a:r>
              <a:rPr lang="da-DK" sz="1600" b="0" dirty="0">
                <a:solidFill>
                  <a:srgbClr val="680B03"/>
                </a:solidFill>
                <a:latin typeface="+mn-lt"/>
              </a:rPr>
              <a:t>- Er der noget, der har akut karakter og kræver handling her og nu?</a:t>
            </a:r>
            <a:br>
              <a:rPr lang="da-DK" sz="1600" b="0" dirty="0">
                <a:solidFill>
                  <a:srgbClr val="680B03"/>
                </a:solidFill>
                <a:latin typeface="+mn-lt"/>
              </a:rPr>
            </a:br>
            <a:br>
              <a:rPr lang="da-DK" sz="1600" b="0" dirty="0">
                <a:solidFill>
                  <a:srgbClr val="680B03"/>
                </a:solidFill>
                <a:latin typeface="+mn-lt"/>
              </a:rPr>
            </a:br>
            <a:r>
              <a:rPr lang="da-DK" sz="1600" b="0" dirty="0">
                <a:solidFill>
                  <a:srgbClr val="680B03"/>
                </a:solidFill>
                <a:latin typeface="+mn-lt"/>
              </a:rPr>
              <a:t>- Hvilke temaer vil vi først arbejde videre med og hvorfor? Fx tal om hvad der særligt understøtter ledertrivsel hos jer?</a:t>
            </a:r>
            <a:br>
              <a:rPr lang="da-DK" sz="1600" b="0" dirty="0">
                <a:solidFill>
                  <a:srgbClr val="680B03"/>
                </a:solidFill>
                <a:latin typeface="+mn-lt"/>
              </a:rPr>
            </a:br>
            <a:br>
              <a:rPr lang="da-DK" sz="1600" b="0" dirty="0">
                <a:solidFill>
                  <a:srgbClr val="680B03"/>
                </a:solidFill>
                <a:latin typeface="+mn-lt"/>
              </a:rPr>
            </a:br>
            <a:r>
              <a:rPr lang="da-DK" sz="1600" b="0" dirty="0">
                <a:solidFill>
                  <a:srgbClr val="680B03"/>
                </a:solidFill>
                <a:latin typeface="+mn-lt"/>
              </a:rPr>
              <a:t>- Hvordan vil vi arbejde videre med dem? </a:t>
            </a:r>
            <a:br>
              <a:rPr lang="da-DK" sz="1600" b="0" dirty="0">
                <a:solidFill>
                  <a:srgbClr val="680B03"/>
                </a:solidFill>
                <a:latin typeface="+mn-lt"/>
              </a:rPr>
            </a:br>
            <a:br>
              <a:rPr lang="da-DK" sz="1600" b="0" dirty="0">
                <a:solidFill>
                  <a:srgbClr val="680B03"/>
                </a:solidFill>
                <a:latin typeface="+mn-lt"/>
              </a:rPr>
            </a:br>
            <a:r>
              <a:rPr lang="da-DK" sz="1600" b="0" dirty="0">
                <a:solidFill>
                  <a:srgbClr val="680B03"/>
                </a:solidFill>
                <a:latin typeface="+mn-lt"/>
              </a:rPr>
              <a:t>- Kan det tænkes sammen med andre fokusområder/indsatser, vi er i gang med?</a:t>
            </a:r>
            <a:br>
              <a:rPr lang="da-DK" sz="1600" b="0" dirty="0">
                <a:solidFill>
                  <a:srgbClr val="680B03"/>
                </a:solidFill>
                <a:latin typeface="+mn-lt"/>
              </a:rPr>
            </a:br>
            <a:br>
              <a:rPr lang="da-DK" sz="1600" b="0" dirty="0">
                <a:solidFill>
                  <a:srgbClr val="680B03"/>
                </a:solidFill>
                <a:latin typeface="+mn-lt"/>
              </a:rPr>
            </a:br>
            <a:r>
              <a:rPr lang="da-DK" sz="1600" b="0" dirty="0">
                <a:solidFill>
                  <a:srgbClr val="680B03"/>
                </a:solidFill>
                <a:latin typeface="+mn-lt"/>
              </a:rPr>
              <a:t>- Hvad skal der til, for at vi faktisk får talt om det, der er vigtigst og som gør den største forskel for vores trivsel fremadrettet?</a:t>
            </a:r>
            <a:br>
              <a:rPr lang="da-DK" sz="1600" b="0" dirty="0">
                <a:solidFill>
                  <a:srgbClr val="680B03"/>
                </a:solidFill>
                <a:latin typeface="+mn-lt"/>
              </a:rPr>
            </a:br>
            <a:r>
              <a:rPr lang="da-DK" sz="1600" b="0" dirty="0">
                <a:solidFill>
                  <a:srgbClr val="680B03"/>
                </a:solidFill>
                <a:latin typeface="+mn-lt"/>
              </a:rPr>
              <a:t> </a:t>
            </a:r>
            <a:br>
              <a:rPr lang="da-DK" sz="1600" b="0" dirty="0">
                <a:solidFill>
                  <a:srgbClr val="680B03"/>
                </a:solidFill>
                <a:latin typeface="+mn-lt"/>
              </a:rPr>
            </a:br>
            <a:r>
              <a:rPr lang="da-DK" sz="1600" b="0" dirty="0">
                <a:solidFill>
                  <a:srgbClr val="680B03"/>
                </a:solidFill>
                <a:latin typeface="+mn-lt"/>
              </a:rPr>
              <a:t>- Hvilke rammer og evt. hjælp udefra er der behov for? </a:t>
            </a:r>
            <a:br>
              <a:rPr lang="da-DK" sz="2400" dirty="0">
                <a:solidFill>
                  <a:srgbClr val="680B03"/>
                </a:solidFill>
              </a:rPr>
            </a:br>
            <a:br>
              <a:rPr lang="da-DK" sz="2400" dirty="0"/>
            </a:br>
            <a:endParaRPr lang="da-DK" sz="2400" dirty="0"/>
          </a:p>
        </p:txBody>
      </p:sp>
      <p:sp>
        <p:nvSpPr>
          <p:cNvPr id="3" name="Pladsholder til slidenummer 2">
            <a:extLst>
              <a:ext uri="{FF2B5EF4-FFF2-40B4-BE49-F238E27FC236}">
                <a16:creationId xmlns:a16="http://schemas.microsoft.com/office/drawing/2014/main" id="{1F7610C4-6F44-ADC2-B17D-16117F781826}"/>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5" name="Ellipse 4">
            <a:extLst>
              <a:ext uri="{FF2B5EF4-FFF2-40B4-BE49-F238E27FC236}">
                <a16:creationId xmlns:a16="http://schemas.microsoft.com/office/drawing/2014/main" id="{3864FD93-79AC-3E17-4CC8-B04E825CD0A1}"/>
              </a:ext>
            </a:extLst>
          </p:cNvPr>
          <p:cNvSpPr/>
          <p:nvPr/>
        </p:nvSpPr>
        <p:spPr>
          <a:xfrm>
            <a:off x="6925938" y="1383207"/>
            <a:ext cx="4569008" cy="4569008"/>
          </a:xfrm>
          <a:prstGeom prst="ellipse">
            <a:avLst/>
          </a:prstGeom>
          <a:solidFill>
            <a:srgbClr val="680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E9B5A946-7B9B-ADC4-A026-01843E3E5C12}"/>
              </a:ext>
            </a:extLst>
          </p:cNvPr>
          <p:cNvSpPr/>
          <p:nvPr/>
        </p:nvSpPr>
        <p:spPr>
          <a:xfrm>
            <a:off x="7325642" y="-1261432"/>
            <a:ext cx="3526928" cy="9248686"/>
          </a:xfrm>
          <a:prstGeom prst="rect">
            <a:avLst/>
          </a:prstGeom>
          <a:noFill/>
        </p:spPr>
        <p:txBody>
          <a:bodyPr wrap="none" lIns="91440" tIns="45720" rIns="91440" bIns="45720">
            <a:spAutoFit/>
          </a:bodyPr>
          <a:lstStyle/>
          <a:p>
            <a:pPr algn="ctr"/>
            <a:r>
              <a:rPr lang="da-DK" sz="59500" b="1" cap="none" spc="0" dirty="0">
                <a:ln w="6600">
                  <a:solidFill>
                    <a:schemeClr val="accent2"/>
                  </a:solidFill>
                  <a:prstDash val="solid"/>
                </a:ln>
                <a:solidFill>
                  <a:srgbClr val="FFFFFF"/>
                </a:solidFill>
                <a:effectLst>
                  <a:outerShdw dist="38100" dir="2700000" algn="tl" rotWithShape="0">
                    <a:schemeClr val="accent2"/>
                  </a:outerShdw>
                </a:effectLst>
              </a:rPr>
              <a:t>?</a:t>
            </a:r>
            <a:endParaRPr lang="da-DK"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63423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Forside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FD7E6AFB-0DA2-6140-878C-D94E68F73E49}" vid="{6C1F1955-D9E8-2240-81AE-612C8672DEF9}"/>
    </a:ext>
  </a:extLst>
</a:theme>
</file>

<file path=ppt/theme/theme2.xml><?xml version="1.0" encoding="utf-8"?>
<a:theme xmlns:a="http://schemas.openxmlformats.org/drawingml/2006/main" name="Forside blå">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FD7E6AFB-0DA2-6140-878C-D94E68F73E49}" vid="{28FDD695-F5AE-E247-8100-B4F8FEFE8F15}"/>
    </a:ext>
  </a:extLst>
</a:theme>
</file>

<file path=ppt/theme/theme3.xml><?xml version="1.0" encoding="utf-8"?>
<a:theme xmlns:a="http://schemas.openxmlformats.org/drawingml/2006/main" name="sidste slide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FD7E6AFB-0DA2-6140-878C-D94E68F73E49}" vid="{C4575FD8-1C53-7D40-AA26-C5661BFCD88C}"/>
    </a:ext>
  </a:extLst>
</a:theme>
</file>

<file path=ppt/theme/theme4.xml><?xml version="1.0" encoding="utf-8"?>
<a:theme xmlns:a="http://schemas.openxmlformats.org/drawingml/2006/main" name="sidste slide_lys">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FD7E6AFB-0DA2-6140-878C-D94E68F73E49}" vid="{B60AEDDC-688A-5740-B701-7375030010ED}"/>
    </a:ext>
  </a:extLst>
</a:theme>
</file>

<file path=ppt/theme/theme5.xml><?xml version="1.0" encoding="utf-8"?>
<a:theme xmlns:a="http://schemas.openxmlformats.org/drawingml/2006/main" name="Indhold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FD7E6AFB-0DA2-6140-878C-D94E68F73E49}" vid="{F78F7EED-ED26-AE45-83A5-523EB42A5948}"/>
    </a:ext>
  </a:extLst>
</a:theme>
</file>

<file path=ppt/theme/theme6.xml><?xml version="1.0" encoding="utf-8"?>
<a:theme xmlns:a="http://schemas.openxmlformats.org/drawingml/2006/main" name="Indhold_lys">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FD7E6AFB-0DA2-6140-878C-D94E68F73E49}" vid="{F919D9FF-51DC-EA4A-A195-85EF0BBDBF6A}"/>
    </a:ext>
  </a:extLst>
</a:theme>
</file>

<file path=ppt/theme/theme7.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91954d-2997-4ea0-8d0a-d4f126252a39">
      <UserInfo>
        <DisplayName>Charlotte Kjær</DisplayName>
        <AccountId>49</AccountId>
        <AccountType/>
      </UserInfo>
      <UserInfo>
        <DisplayName>Lene Munck</DisplayName>
        <AccountId>69</AccountId>
        <AccountType/>
      </UserInfo>
      <UserInfo>
        <DisplayName>Nina Allin</DisplayName>
        <AccountId>504</AccountId>
        <AccountType/>
      </UserInfo>
    </SharedWithUsers>
    <eDoc xmlns="6985266d-559e-48b4-8278-3b047619bf32" xsi:nil="true"/>
    <TaxCatchAll xmlns="7291954d-2997-4ea0-8d0a-d4f126252a39" xsi:nil="true"/>
    <lcf76f155ced4ddcb4097134ff3c332f xmlns="6985266d-559e-48b4-8278-3b047619bf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F6EF1B6D4DFC048A5582FAC32AD6FE8" ma:contentTypeVersion="14" ma:contentTypeDescription="Opret et nyt dokument." ma:contentTypeScope="" ma:versionID="70530ed8d01dd97280ae40672b7bd794">
  <xsd:schema xmlns:xsd="http://www.w3.org/2001/XMLSchema" xmlns:xs="http://www.w3.org/2001/XMLSchema" xmlns:p="http://schemas.microsoft.com/office/2006/metadata/properties" xmlns:ns2="6985266d-559e-48b4-8278-3b047619bf32" xmlns:ns3="7291954d-2997-4ea0-8d0a-d4f126252a39" targetNamespace="http://schemas.microsoft.com/office/2006/metadata/properties" ma:root="true" ma:fieldsID="51ed2f8eb39e363916fd95f0027fe9d1" ns2:_="" ns3:_="">
    <xsd:import namespace="6985266d-559e-48b4-8278-3b047619bf32"/>
    <xsd:import namespace="7291954d-2997-4ea0-8d0a-d4f126252a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eDoc"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5266d-559e-48b4-8278-3b047619b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Doc" ma:index="12" nillable="true" ma:displayName="eDoc" ma:internalName="eDoc">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91954d-2997-4ea0-8d0a-d4f126252a3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691d21f7-787e-405d-8ef5-d79ff50ad2ba}" ma:internalName="TaxCatchAll" ma:showField="CatchAllData" ma:web="7291954d-2997-4ea0-8d0a-d4f126252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AE049-2F16-4D62-B5F8-29DE3BB078E0}">
  <ds:schemaRefs>
    <ds:schemaRef ds:uri="http://www.w3.org/XML/1998/namespace"/>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7291954d-2997-4ea0-8d0a-d4f126252a39"/>
    <ds:schemaRef ds:uri="6985266d-559e-48b4-8278-3b047619bf32"/>
  </ds:schemaRefs>
</ds:datastoreItem>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7C8680EA-1875-4971-A699-B7BFCC37E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5266d-559e-48b4-8278-3b047619bf32"/>
    <ds:schemaRef ds:uri="7291954d-2997-4ea0-8d0a-d4f126252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KK_trivselu25_PPT</Template>
  <TotalTime>560</TotalTime>
  <Words>1278</Words>
  <Application>Microsoft Office PowerPoint</Application>
  <PresentationFormat>Widescreen</PresentationFormat>
  <Paragraphs>116</Paragraphs>
  <Slides>14</Slides>
  <Notes>1</Notes>
  <HiddenSlides>0</HiddenSlides>
  <MMClips>0</MMClips>
  <ScaleCrop>false</ScaleCrop>
  <HeadingPairs>
    <vt:vector size="6" baseType="variant">
      <vt:variant>
        <vt:lpstr>Benyttede skrifttyper</vt:lpstr>
      </vt:variant>
      <vt:variant>
        <vt:i4>6</vt:i4>
      </vt:variant>
      <vt:variant>
        <vt:lpstr>Tema</vt:lpstr>
      </vt:variant>
      <vt:variant>
        <vt:i4>6</vt:i4>
      </vt:variant>
      <vt:variant>
        <vt:lpstr>Slidetitler</vt:lpstr>
      </vt:variant>
      <vt:variant>
        <vt:i4>14</vt:i4>
      </vt:variant>
    </vt:vector>
  </HeadingPairs>
  <TitlesOfParts>
    <vt:vector size="26" baseType="lpstr">
      <vt:lpstr>KBH Black</vt:lpstr>
      <vt:lpstr>Wingdings</vt:lpstr>
      <vt:lpstr>Arial</vt:lpstr>
      <vt:lpstr>KBH Medium</vt:lpstr>
      <vt:lpstr>KBH Tekst</vt:lpstr>
      <vt:lpstr>KBH</vt:lpstr>
      <vt:lpstr>Forside_mørk</vt:lpstr>
      <vt:lpstr>Forside blå</vt:lpstr>
      <vt:lpstr>sidste slide_mørk</vt:lpstr>
      <vt:lpstr>sidste slide_lys</vt:lpstr>
      <vt:lpstr>Indhold_mørk</vt:lpstr>
      <vt:lpstr>Indhold_lys</vt:lpstr>
      <vt:lpstr>PowerPoint-præsentation</vt:lpstr>
      <vt:lpstr>Drøftelse af TU resultater i ledergruppen</vt:lpstr>
      <vt:lpstr>Styrk jeres fælles trivsel og ledelsespraksis </vt:lpstr>
      <vt:lpstr>Drejebog for mødet (varighed 1,5 time) </vt:lpstr>
      <vt:lpstr>PowerPoint-præsentation</vt:lpstr>
      <vt:lpstr>Forbered jer inden mødet</vt:lpstr>
      <vt:lpstr>Tal sammen i ledergruppen</vt:lpstr>
      <vt:lpstr>Trivslen i de enkelte enheder:  1. Hvordan ser det ud med trivslen i min enhed?  2. Hvad er jeg særligt glad for?  3. Hvad ser jeg som det mest kritiske?  4. Hvad er min næste vigtige handling i den forbindelse?  5. Hvordan arbejder jeg videre med de tillidsvalgte og personalegruppen?  6. Hvad vil jeg gerne have sparring eller hjælp til?  7. Hvordan kan I bedst støtte mig og være hjælpsomme kolleger i denne situation?  Lav konkrete aftaler med hinanden om sparring, opfølgning mv. </vt:lpstr>
      <vt:lpstr>Spørgsmål til fælles refleksion i ledergruppen:  – Genkender vi billedet af trivslen i vores ledergruppe fra trivselsundersøgelsen 2025?  - Hvor er trivslen høj? Hvor er den lav? Hvor har den flyttet sig siden sidst?  - Hvordan ser spredningen ud? Hvad handler det mon om?  - Er der noget, der har akut karakter og kræver handling her og nu?  - Hvilke temaer vil vi først arbejde videre med og hvorfor? Fx tal om hvad der særligt understøtter ledertrivsel hos jer?  - Hvordan vil vi arbejde videre med dem?   - Kan det tænkes sammen med andre fokusområder/indsatser, vi er i gang med?  - Hvad skal der til, for at vi faktisk får talt om det, der er vigtigst og som gør den største forskel for vores trivsel fremadrettet?   - Hvilke rammer og evt. hjælp udefra er der behov for?   </vt:lpstr>
      <vt:lpstr>PowerPoint-præsentation</vt:lpstr>
      <vt:lpstr>Lav klare aftaler i ledergruppen om den videre proces</vt:lpstr>
      <vt:lpstr>Opsamling</vt:lpstr>
      <vt:lpstr>Hvis I vil vide mere…      så tag endelig fat i Arbejdsmiljø København som kan hjælpe jer godt videre.  Link til hjemmeside: Trivselsundersøgelse i Københavns Kommune | Arbejdsmiljø København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Stine Rosa Balslev Grage</dc:creator>
  <cp:lastModifiedBy>Stine Rosa Balslev Grage</cp:lastModifiedBy>
  <cp:revision>2</cp:revision>
  <dcterms:created xsi:type="dcterms:W3CDTF">2024-12-09T13:32:06Z</dcterms:created>
  <dcterms:modified xsi:type="dcterms:W3CDTF">2024-12-11T15:01:50Z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0x0101003F6EF1B6D4DFC048A5582FAC32AD6FE8</vt:lpwstr>
  </property>
  <property fmtid="{D5CDD505-2E9C-101B-9397-08002B2CF9AE}" pid="4" name="MediaServiceImageTags">
    <vt:lpwstr/>
  </property>
</Properties>
</file>