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7"/>
  </p:notesMasterIdLst>
  <p:handoutMasterIdLst>
    <p:handoutMasterId r:id="rId8"/>
  </p:handoutMasterIdLst>
  <p:sldIdLst>
    <p:sldId id="6219" r:id="rId6"/>
  </p:sldIdLst>
  <p:sldSz cx="12192000" cy="6858000"/>
  <p:notesSz cx="6858000" cy="9144000"/>
  <p:embeddedFontLst>
    <p:embeddedFont>
      <p:font typeface="KBH" panose="00000500000000000000" pitchFamily="2" charset="0"/>
      <p:regular r:id="rId9"/>
      <p:bold r:id="rId10"/>
      <p:italic r:id="rId11"/>
      <p:boldItalic r:id="rId12"/>
    </p:embeddedFont>
    <p:embeddedFont>
      <p:font typeface="KBH Black" panose="00000A00000000000000" pitchFamily="2" charset="0"/>
      <p:bold r:id="rId13"/>
      <p:boldItalic r:id="rId14"/>
    </p:embeddedFont>
    <p:embeddedFont>
      <p:font typeface="KBH Medium" panose="00000600000000000000" pitchFamily="2" charset="0"/>
      <p:regular r:id="rId15"/>
      <p:italic r:id="rId16"/>
    </p:embeddedFont>
    <p:embeddedFont>
      <p:font typeface="KBH Tekst" panose="00000500000000000000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1D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D2A15-B6D9-4DC8-94F2-15F264699727}" v="1" dt="2019-03-12T13:29:36.102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8523" autoAdjust="0"/>
  </p:normalViewPr>
  <p:slideViewPr>
    <p:cSldViewPr snapToGrid="0" showGuides="1">
      <p:cViewPr varScale="1">
        <p:scale>
          <a:sx n="144" d="100"/>
          <a:sy n="144" d="100"/>
        </p:scale>
        <p:origin x="15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24/10/2025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652F3-C0C0-66CB-F1BB-71C601572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B362296-ED4A-8E45-E41C-AE2899F13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B1C64A6-6168-A61E-C09B-8B6B33030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Begge forløb ca. 3 måneder. </a:t>
            </a:r>
          </a:p>
          <a:p>
            <a:r>
              <a:rPr lang="da-DK" dirty="0"/>
              <a:t>Anden </a:t>
            </a:r>
            <a:r>
              <a:rPr lang="da-DK" dirty="0" err="1"/>
              <a:t>numberering</a:t>
            </a:r>
            <a:r>
              <a:rPr lang="da-DK" dirty="0"/>
              <a:t> – </a:t>
            </a:r>
            <a:r>
              <a:rPr lang="da-DK" dirty="0" err="1"/>
              <a:t>a&amp;b</a:t>
            </a:r>
            <a:r>
              <a:rPr lang="da-DK" dirty="0"/>
              <a:t> og 1 og 2. </a:t>
            </a:r>
          </a:p>
          <a:p>
            <a:pPr rtl="0" fontAlgn="base"/>
            <a:r>
              <a:rPr lang="da-DK" dirty="0"/>
              <a:t>+ husk rigtig målgruppenavn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ungdomsskoler og fritidstilbud.  Dagtilbud og klynger.  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4208752-D18E-D2DF-CC51-B68647EE4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4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7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7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D396F-2124-8829-E6FF-8E2D17B4A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DB1EF4C-D931-C7AA-EFD1-D3CAF94B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7" y="769842"/>
            <a:ext cx="10752002" cy="893928"/>
          </a:xfrm>
        </p:spPr>
        <p:txBody>
          <a:bodyPr/>
          <a:lstStyle/>
          <a:p>
            <a:r>
              <a:rPr lang="da-DK" sz="3600" dirty="0">
                <a:ea typeface="Calibri" panose="020F0502020204030204" pitchFamily="34" charset="0"/>
                <a:cs typeface="Times New Roman" panose="02020603050405020304" pitchFamily="18" charset="0"/>
              </a:rPr>
              <a:t>Lederforløb i Professionel Forældredialog</a:t>
            </a:r>
            <a:br>
              <a:rPr lang="da-DK" sz="3600" dirty="0"/>
            </a:br>
            <a:endParaRPr lang="da-DK" dirty="0"/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A2C0F734-EB6A-DF9B-0F23-4070EECC7F65}"/>
              </a:ext>
            </a:extLst>
          </p:cNvPr>
          <p:cNvCxnSpPr>
            <a:cxnSpLocks/>
          </p:cNvCxnSpPr>
          <p:nvPr/>
        </p:nvCxnSpPr>
        <p:spPr>
          <a:xfrm>
            <a:off x="560902" y="4395330"/>
            <a:ext cx="11088554" cy="43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5DC185B-CD62-3768-308C-D50A7A4CB531}"/>
              </a:ext>
            </a:extLst>
          </p:cNvPr>
          <p:cNvSpPr txBox="1">
            <a:spLocks/>
          </p:cNvSpPr>
          <p:nvPr/>
        </p:nvSpPr>
        <p:spPr>
          <a:xfrm>
            <a:off x="719997" y="444919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000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AF63EEB-D58E-BC1E-D2A3-F8905C041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513" y="22453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BH Medium"/>
              <a:ea typeface="+mn-ea"/>
              <a:cs typeface="+mn-cs"/>
            </a:endParaRP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D85A4DCE-45A9-66DF-3C86-FD17045B8065}"/>
              </a:ext>
            </a:extLst>
          </p:cNvPr>
          <p:cNvGrpSpPr/>
          <p:nvPr/>
        </p:nvGrpSpPr>
        <p:grpSpPr>
          <a:xfrm>
            <a:off x="1019864" y="4424883"/>
            <a:ext cx="1476000" cy="1584000"/>
            <a:chOff x="1163331" y="4412123"/>
            <a:chExt cx="1476000" cy="1255402"/>
          </a:xfrm>
        </p:grpSpPr>
        <p:sp>
          <p:nvSpPr>
            <p:cNvPr id="18" name="Ellipse 1">
              <a:extLst>
                <a:ext uri="{FF2B5EF4-FFF2-40B4-BE49-F238E27FC236}">
                  <a16:creationId xmlns:a16="http://schemas.microsoft.com/office/drawing/2014/main" id="{8D8A0B66-6F78-65A5-5C33-D99BDE179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331" y="4767525"/>
              <a:ext cx="1476000" cy="90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4C6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Opgave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Læs artikler</a:t>
              </a:r>
              <a:b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Lyt podcast</a:t>
              </a:r>
              <a:b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Find fakta</a:t>
              </a:r>
              <a:b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Reflektér</a:t>
              </a:r>
              <a:endParaRPr kumimoji="0" lang="da-DK" alt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806EDC0C-F317-7E1A-838D-128658679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1331" y="4412123"/>
              <a:ext cx="0" cy="355401"/>
            </a:xfrm>
            <a:prstGeom prst="line">
              <a:avLst/>
            </a:prstGeom>
            <a:ln w="19050">
              <a:solidFill>
                <a:srgbClr val="004C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9C76968F-5165-42C1-D283-5B749ECD32BD}"/>
              </a:ext>
            </a:extLst>
          </p:cNvPr>
          <p:cNvGrpSpPr/>
          <p:nvPr/>
        </p:nvGrpSpPr>
        <p:grpSpPr>
          <a:xfrm>
            <a:off x="7017094" y="4454782"/>
            <a:ext cx="1476000" cy="1584000"/>
            <a:chOff x="7327778" y="4417257"/>
            <a:chExt cx="1476000" cy="1250268"/>
          </a:xfrm>
        </p:grpSpPr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1A2A1C95-47BB-C5DF-9ACC-A5B2F547E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778" y="4767525"/>
              <a:ext cx="1476000" cy="90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4C6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Opgave</a:t>
              </a:r>
              <a:endParaRPr kumimoji="0" lang="da-DK" alt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BH Teks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Læs artikler</a:t>
              </a:r>
              <a:b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Lyt podcast</a:t>
              </a:r>
              <a:b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Vælg aula/mail besked</a:t>
              </a:r>
              <a:endParaRPr kumimoji="0" lang="da-DK" alt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2" name="Lige forbindelse 21">
              <a:extLst>
                <a:ext uri="{FF2B5EF4-FFF2-40B4-BE49-F238E27FC236}">
                  <a16:creationId xmlns:a16="http://schemas.microsoft.com/office/drawing/2014/main" id="{FE55C49C-A531-FF7F-FC5C-0959C0373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9778" y="4417257"/>
              <a:ext cx="0" cy="350267"/>
            </a:xfrm>
            <a:prstGeom prst="line">
              <a:avLst/>
            </a:prstGeom>
            <a:ln w="19050">
              <a:solidFill>
                <a:srgbClr val="004C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47CA78ED-95D3-C363-3C55-1081804C46B7}"/>
              </a:ext>
            </a:extLst>
          </p:cNvPr>
          <p:cNvGrpSpPr/>
          <p:nvPr/>
        </p:nvGrpSpPr>
        <p:grpSpPr>
          <a:xfrm>
            <a:off x="3842114" y="4408373"/>
            <a:ext cx="1476000" cy="1584000"/>
            <a:chOff x="3780172" y="4417257"/>
            <a:chExt cx="1476000" cy="1272195"/>
          </a:xfrm>
        </p:grpSpPr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EAEE2D84-2035-B6A8-6BBD-B07813872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172" y="4789452"/>
              <a:ext cx="1476000" cy="90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4C6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Opgave</a:t>
              </a:r>
              <a:endParaRPr kumimoji="0" lang="da-DK" alt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BH Teks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Afprøv værktøjer</a:t>
              </a:r>
              <a:b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Observér</a:t>
              </a:r>
              <a:b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Reflekter</a:t>
              </a:r>
              <a:endParaRPr kumimoji="0" lang="da-DK" alt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6" name="Lige forbindelse 25">
              <a:extLst>
                <a:ext uri="{FF2B5EF4-FFF2-40B4-BE49-F238E27FC236}">
                  <a16:creationId xmlns:a16="http://schemas.microsoft.com/office/drawing/2014/main" id="{12FAE4B9-7387-3C2A-AC56-73CCB1CFAE5E}"/>
                </a:ext>
              </a:extLst>
            </p:cNvPr>
            <p:cNvCxnSpPr/>
            <p:nvPr/>
          </p:nvCxnSpPr>
          <p:spPr>
            <a:xfrm flipV="1">
              <a:off x="4518172" y="4417257"/>
              <a:ext cx="0" cy="372195"/>
            </a:xfrm>
            <a:prstGeom prst="line">
              <a:avLst/>
            </a:prstGeom>
            <a:ln w="19050">
              <a:solidFill>
                <a:srgbClr val="004C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091B66F2-8157-FCA9-67FD-669FB35A91B2}"/>
              </a:ext>
            </a:extLst>
          </p:cNvPr>
          <p:cNvGrpSpPr/>
          <p:nvPr/>
        </p:nvGrpSpPr>
        <p:grpSpPr>
          <a:xfrm>
            <a:off x="9931541" y="4454782"/>
            <a:ext cx="1476000" cy="1584000"/>
            <a:chOff x="10249507" y="4444073"/>
            <a:chExt cx="1476000" cy="1229488"/>
          </a:xfrm>
        </p:grpSpPr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784A3D80-BC2E-55EB-11B1-0DC22DC85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9507" y="4773561"/>
              <a:ext cx="1476000" cy="900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4C6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Opgave</a:t>
              </a:r>
              <a:endParaRPr kumimoji="0" lang="da-DK" alt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BH Teks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Afprøv værktøjer</a:t>
              </a:r>
              <a:b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da-DK" alt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Drøft i </a:t>
              </a:r>
              <a:r>
                <a:rPr kumimoji="0" lang="da-DK" altLang="da-DK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BH Teks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forældre-bestyrelse</a:t>
              </a:r>
              <a:endParaRPr kumimoji="0" lang="da-DK" alt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31" name="Lige forbindelse 30">
              <a:extLst>
                <a:ext uri="{FF2B5EF4-FFF2-40B4-BE49-F238E27FC236}">
                  <a16:creationId xmlns:a16="http://schemas.microsoft.com/office/drawing/2014/main" id="{D5BA7282-EDED-6F86-D4CC-23B6EF348F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7507" y="4444073"/>
              <a:ext cx="0" cy="328339"/>
            </a:xfrm>
            <a:prstGeom prst="line">
              <a:avLst/>
            </a:prstGeom>
            <a:ln w="19050">
              <a:solidFill>
                <a:srgbClr val="004C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E0B65031-33FC-DA12-52BD-7A4F91FF5063}"/>
              </a:ext>
            </a:extLst>
          </p:cNvPr>
          <p:cNvGrpSpPr/>
          <p:nvPr/>
        </p:nvGrpSpPr>
        <p:grpSpPr>
          <a:xfrm>
            <a:off x="1757864" y="2152758"/>
            <a:ext cx="2381797" cy="2242569"/>
            <a:chOff x="1531876" y="2217217"/>
            <a:chExt cx="2381797" cy="2178113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608DB35F-4F14-34B2-13DC-79C5E159A164}"/>
                </a:ext>
              </a:extLst>
            </p:cNvPr>
            <p:cNvSpPr/>
            <p:nvPr/>
          </p:nvSpPr>
          <p:spPr>
            <a:xfrm>
              <a:off x="1531876" y="2217217"/>
              <a:ext cx="2381797" cy="1834098"/>
            </a:xfrm>
            <a:prstGeom prst="roundRect">
              <a:avLst/>
            </a:prstGeom>
            <a:solidFill>
              <a:srgbClr val="004C6B"/>
            </a:solidFill>
            <a:ln>
              <a:solidFill>
                <a:srgbClr val="C1D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Kursusdag 1 </a:t>
              </a:r>
              <a:b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</a:b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Lederens egen professionelle dialog </a:t>
              </a:r>
              <a:r>
                <a:rPr kumimoji="0" lang="da-DK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med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 forældre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Klare roller i forældresamarbejdet</a:t>
              </a:r>
              <a:endPara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3" name="Lige forbindelse 42">
              <a:extLst>
                <a:ext uri="{FF2B5EF4-FFF2-40B4-BE49-F238E27FC236}">
                  <a16:creationId xmlns:a16="http://schemas.microsoft.com/office/drawing/2014/main" id="{E84B5ADB-C7DE-110D-B0EB-8BA0AF2E102C}"/>
                </a:ext>
              </a:extLst>
            </p:cNvPr>
            <p:cNvCxnSpPr/>
            <p:nvPr/>
          </p:nvCxnSpPr>
          <p:spPr>
            <a:xfrm flipV="1">
              <a:off x="2722775" y="4023135"/>
              <a:ext cx="0" cy="372195"/>
            </a:xfrm>
            <a:prstGeom prst="line">
              <a:avLst/>
            </a:prstGeom>
            <a:ln w="19050">
              <a:solidFill>
                <a:srgbClr val="004C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B7EF35AB-4D14-3414-7D16-A1EA947F2841}"/>
              </a:ext>
            </a:extLst>
          </p:cNvPr>
          <p:cNvGrpSpPr/>
          <p:nvPr/>
        </p:nvGrpSpPr>
        <p:grpSpPr>
          <a:xfrm>
            <a:off x="4976443" y="2152758"/>
            <a:ext cx="2470039" cy="2272106"/>
            <a:chOff x="4948852" y="2167079"/>
            <a:chExt cx="2470039" cy="2272106"/>
          </a:xfrm>
        </p:grpSpPr>
        <p:sp>
          <p:nvSpPr>
            <p:cNvPr id="45" name="Rektangel: afrundede hjørner 44">
              <a:extLst>
                <a:ext uri="{FF2B5EF4-FFF2-40B4-BE49-F238E27FC236}">
                  <a16:creationId xmlns:a16="http://schemas.microsoft.com/office/drawing/2014/main" id="{475C790F-312C-83C1-9905-DFBE062B0FBC}"/>
                </a:ext>
              </a:extLst>
            </p:cNvPr>
            <p:cNvSpPr/>
            <p:nvPr/>
          </p:nvSpPr>
          <p:spPr>
            <a:xfrm>
              <a:off x="4948852" y="2167079"/>
              <a:ext cx="2470039" cy="1834098"/>
            </a:xfrm>
            <a:prstGeom prst="roundRect">
              <a:avLst/>
            </a:prstGeom>
            <a:solidFill>
              <a:srgbClr val="004C6B"/>
            </a:solidFill>
            <a:ln>
              <a:solidFill>
                <a:srgbClr val="C1D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Læringsbesøg</a:t>
              </a:r>
              <a:b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</a:b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Læringsbesøg i mindre grupper af deltagere fra kurset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Sparring, netværk, refleksion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2 timer</a:t>
              </a:r>
            </a:p>
          </p:txBody>
        </p:sp>
        <p:cxnSp>
          <p:nvCxnSpPr>
            <p:cNvPr id="46" name="Lige forbindelse 45">
              <a:extLst>
                <a:ext uri="{FF2B5EF4-FFF2-40B4-BE49-F238E27FC236}">
                  <a16:creationId xmlns:a16="http://schemas.microsoft.com/office/drawing/2014/main" id="{D45B8723-3A16-1D97-B9F3-45495F2000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3872" y="4007921"/>
              <a:ext cx="0" cy="431264"/>
            </a:xfrm>
            <a:prstGeom prst="line">
              <a:avLst/>
            </a:prstGeom>
            <a:ln w="19050">
              <a:solidFill>
                <a:srgbClr val="004C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4DEE8D3E-D971-5DF7-48B7-96DA258936B9}"/>
              </a:ext>
            </a:extLst>
          </p:cNvPr>
          <p:cNvGrpSpPr/>
          <p:nvPr/>
        </p:nvGrpSpPr>
        <p:grpSpPr>
          <a:xfrm>
            <a:off x="8278329" y="2170001"/>
            <a:ext cx="2303427" cy="2254863"/>
            <a:chOff x="8548860" y="2170001"/>
            <a:chExt cx="2303427" cy="2254863"/>
          </a:xfrm>
        </p:grpSpPr>
        <p:sp>
          <p:nvSpPr>
            <p:cNvPr id="51" name="Rektangel: afrundede hjørner 50">
              <a:extLst>
                <a:ext uri="{FF2B5EF4-FFF2-40B4-BE49-F238E27FC236}">
                  <a16:creationId xmlns:a16="http://schemas.microsoft.com/office/drawing/2014/main" id="{BD5E79A7-9F8D-508E-82FB-F73DE34F4806}"/>
                </a:ext>
              </a:extLst>
            </p:cNvPr>
            <p:cNvSpPr/>
            <p:nvPr/>
          </p:nvSpPr>
          <p:spPr>
            <a:xfrm>
              <a:off x="8548860" y="2170001"/>
              <a:ext cx="2303427" cy="1834098"/>
            </a:xfrm>
            <a:prstGeom prst="roundRect">
              <a:avLst/>
            </a:prstGeom>
            <a:solidFill>
              <a:srgbClr val="004C6B"/>
            </a:solidFill>
            <a:ln>
              <a:solidFill>
                <a:srgbClr val="C1D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Kursusdag 2</a:t>
              </a:r>
              <a:b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</a:b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Arbejdspladsens professionelle dialog </a:t>
              </a:r>
              <a:r>
                <a:rPr kumimoji="0" lang="da-DK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om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 forældre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Psykisk belastning og ledelse af kulturen</a:t>
              </a:r>
            </a:p>
          </p:txBody>
        </p:sp>
        <p:cxnSp>
          <p:nvCxnSpPr>
            <p:cNvPr id="52" name="Lige forbindelse 51">
              <a:extLst>
                <a:ext uri="{FF2B5EF4-FFF2-40B4-BE49-F238E27FC236}">
                  <a16:creationId xmlns:a16="http://schemas.microsoft.com/office/drawing/2014/main" id="{07CE44C2-3971-CCF8-4E3D-977B8FA531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0574" y="3993600"/>
              <a:ext cx="0" cy="431264"/>
            </a:xfrm>
            <a:prstGeom prst="line">
              <a:avLst/>
            </a:prstGeom>
            <a:ln w="19050">
              <a:solidFill>
                <a:srgbClr val="004C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3779EB50-B0B2-4842-5446-0471FCE9C068}"/>
              </a:ext>
            </a:extLst>
          </p:cNvPr>
          <p:cNvCxnSpPr>
            <a:cxnSpLocks/>
          </p:cNvCxnSpPr>
          <p:nvPr/>
        </p:nvCxnSpPr>
        <p:spPr>
          <a:xfrm>
            <a:off x="551721" y="6278207"/>
            <a:ext cx="11088554" cy="43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kstfelt 53">
            <a:extLst>
              <a:ext uri="{FF2B5EF4-FFF2-40B4-BE49-F238E27FC236}">
                <a16:creationId xmlns:a16="http://schemas.microsoft.com/office/drawing/2014/main" id="{8F8DFC6A-E0FB-3734-F556-47CB7556FDD2}"/>
              </a:ext>
            </a:extLst>
          </p:cNvPr>
          <p:cNvSpPr txBox="1"/>
          <p:nvPr/>
        </p:nvSpPr>
        <p:spPr>
          <a:xfrm>
            <a:off x="5227350" y="6413081"/>
            <a:ext cx="19682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Ca. 2,5  måned</a:t>
            </a:r>
          </a:p>
        </p:txBody>
      </p:sp>
      <p:sp>
        <p:nvSpPr>
          <p:cNvPr id="58" name="Pladsholder til sidefod 3">
            <a:extLst>
              <a:ext uri="{FF2B5EF4-FFF2-40B4-BE49-F238E27FC236}">
                <a16:creationId xmlns:a16="http://schemas.microsoft.com/office/drawing/2014/main" id="{9AACAB84-2EDF-BB3E-41B3-A1711157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40" y="6379306"/>
            <a:ext cx="4097593" cy="180000"/>
          </a:xfrm>
        </p:spPr>
        <p:txBody>
          <a:bodyPr/>
          <a:lstStyle/>
          <a:p>
            <a:r>
              <a:rPr lang="da-DK" noProof="0" dirty="0"/>
              <a:t>Professionel Forældredialog ved Arbejdsmiljø København</a:t>
            </a:r>
          </a:p>
        </p:txBody>
      </p:sp>
      <p:pic>
        <p:nvPicPr>
          <p:cNvPr id="62" name="Billede 61" descr="Et billede, der indeholder kunst, mørke&#10;&#10;AI-genereret indhold kan være ukorrekt.">
            <a:extLst>
              <a:ext uri="{FF2B5EF4-FFF2-40B4-BE49-F238E27FC236}">
                <a16:creationId xmlns:a16="http://schemas.microsoft.com/office/drawing/2014/main" id="{46A275B8-5FB6-3628-7218-4AC11E2BA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55" y="449018"/>
            <a:ext cx="805846" cy="839585"/>
          </a:xfrm>
          <a:prstGeom prst="rect">
            <a:avLst/>
          </a:prstGeom>
        </p:spPr>
      </p:pic>
      <p:sp>
        <p:nvSpPr>
          <p:cNvPr id="63" name="Rektangel 62">
            <a:extLst>
              <a:ext uri="{FF2B5EF4-FFF2-40B4-BE49-F238E27FC236}">
                <a16:creationId xmlns:a16="http://schemas.microsoft.com/office/drawing/2014/main" id="{16725696-5274-6F04-5A9F-DD0CC91E8B8F}"/>
              </a:ext>
            </a:extLst>
          </p:cNvPr>
          <p:cNvSpPr/>
          <p:nvPr/>
        </p:nvSpPr>
        <p:spPr>
          <a:xfrm>
            <a:off x="673940" y="282011"/>
            <a:ext cx="1676153" cy="253927"/>
          </a:xfrm>
          <a:prstGeom prst="rect">
            <a:avLst/>
          </a:prstGeom>
          <a:solidFill>
            <a:srgbClr val="C1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ln>
                <a:solidFill>
                  <a:srgbClr val="C1D7E5"/>
                </a:solidFill>
              </a:ln>
              <a:solidFill>
                <a:srgbClr val="C1D7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52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5b466661-ec68-4da8-a415-f46eea17303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10" ma:contentTypeDescription="Create a new document." ma:contentTypeScope="" ma:versionID="cc57d18187ecb1871b96a5db83a1d82f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12f7fadcf5bd79961bd936c55ac87730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AE049-2F16-4D62-B5F8-29DE3BB078E0}">
  <ds:schemaRefs>
    <ds:schemaRef ds:uri="http://purl.org/dc/elements/1.1/"/>
    <ds:schemaRef ds:uri="http://schemas.microsoft.com/office/2006/metadata/properties"/>
    <ds:schemaRef ds:uri="adc6f7d2-2fd4-4c58-add3-50ea831b733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e0e463f-46c1-4b5a-aeae-2e65b590151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FD6BA4-E593-4887-ACAD-1A4B9CE09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</TotalTime>
  <Words>126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9" baseType="lpstr">
      <vt:lpstr>KBH Tekst</vt:lpstr>
      <vt:lpstr>Calibri</vt:lpstr>
      <vt:lpstr>KBH Black</vt:lpstr>
      <vt:lpstr>KBH Medium</vt:lpstr>
      <vt:lpstr>KBH</vt:lpstr>
      <vt:lpstr>Arial</vt:lpstr>
      <vt:lpstr>Blank</vt:lpstr>
      <vt:lpstr>UK Blank</vt:lpstr>
      <vt:lpstr>Lederforløb i Professionel Forældredialog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Arbejdspladsforløb – dagtilbud</dc:title>
  <dc:creator>Camilla Florentz</dc:creator>
  <cp:lastModifiedBy>Camilla Florentz</cp:lastModifiedBy>
  <cp:revision>1</cp:revision>
  <dcterms:created xsi:type="dcterms:W3CDTF">2025-10-24T09:48:41Z</dcterms:created>
  <dcterms:modified xsi:type="dcterms:W3CDTF">2025-10-24T10:15:02Z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0x010100DE16A684F50F9644ADA7186C7FA154E4</vt:lpwstr>
  </property>
  <property fmtid="{D5CDD505-2E9C-101B-9397-08002B2CF9AE}" pid="4" name="CloudStatistics_StoryID">
    <vt:lpwstr>ae5231e4-d89e-47bb-9757-15cfb5fab28b</vt:lpwstr>
  </property>
</Properties>
</file>